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701" r:id="rId2"/>
    <p:sldId id="2318" r:id="rId3"/>
    <p:sldId id="2315" r:id="rId4"/>
    <p:sldId id="2316" r:id="rId5"/>
    <p:sldId id="2317" r:id="rId6"/>
    <p:sldId id="2319" r:id="rId7"/>
    <p:sldId id="2320" r:id="rId8"/>
    <p:sldId id="2321" r:id="rId9"/>
    <p:sldId id="2322" r:id="rId10"/>
    <p:sldId id="2323" r:id="rId11"/>
    <p:sldId id="261" r:id="rId12"/>
    <p:sldId id="2309" r:id="rId13"/>
    <p:sldId id="2310" r:id="rId14"/>
    <p:sldId id="664" r:id="rId15"/>
    <p:sldId id="714" r:id="rId16"/>
    <p:sldId id="545" r:id="rId17"/>
    <p:sldId id="715" r:id="rId18"/>
    <p:sldId id="2314" r:id="rId19"/>
  </p:sldIdLst>
  <p:sldSz cx="12192000" cy="6858000"/>
  <p:notesSz cx="7104063" cy="102346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4" d="100"/>
          <a:sy n="164" d="100"/>
        </p:scale>
        <p:origin x="96" y="112"/>
      </p:cViewPr>
      <p:guideLst/>
    </p:cSldViewPr>
  </p:slideViewPr>
  <p:notesTextViewPr>
    <p:cViewPr>
      <p:scale>
        <a:sx n="3" d="2"/>
        <a:sy n="3" d="2"/>
      </p:scale>
      <p:origin x="0" y="0"/>
    </p:cViewPr>
  </p:notesTextViewPr>
  <p:sorterViewPr>
    <p:cViewPr varScale="1">
      <p:scale>
        <a:sx n="100" d="100"/>
        <a:sy n="100" d="100"/>
      </p:scale>
      <p:origin x="0" y="-419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5dfd1076378361aa" providerId="LiveId" clId="{6506DF5A-09FE-4CE5-B678-5F64F5030EE8}"/>
    <pc:docChg chg="custSel addSld delSld modSld">
      <pc:chgData name="" userId="5dfd1076378361aa" providerId="LiveId" clId="{6506DF5A-09FE-4CE5-B678-5F64F5030EE8}" dt="2025-04-07T12:39:02.742" v="714" actId="1076"/>
      <pc:docMkLst>
        <pc:docMk/>
      </pc:docMkLst>
      <pc:sldChg chg="modSp">
        <pc:chgData name="" userId="5dfd1076378361aa" providerId="LiveId" clId="{6506DF5A-09FE-4CE5-B678-5F64F5030EE8}" dt="2025-04-07T12:34:55.332" v="459" actId="20577"/>
        <pc:sldMkLst>
          <pc:docMk/>
          <pc:sldMk cId="0" sldId="261"/>
        </pc:sldMkLst>
        <pc:spChg chg="mod">
          <ac:chgData name="" userId="5dfd1076378361aa" providerId="LiveId" clId="{6506DF5A-09FE-4CE5-B678-5F64F5030EE8}" dt="2025-04-07T12:34:32.043" v="420" actId="20577"/>
          <ac:spMkLst>
            <pc:docMk/>
            <pc:sldMk cId="0" sldId="261"/>
            <ac:spMk id="15368" creationId="{FA92175B-9DD2-4615-A6C1-95D3A864E842}"/>
          </ac:spMkLst>
        </pc:spChg>
        <pc:spChg chg="mod">
          <ac:chgData name="" userId="5dfd1076378361aa" providerId="LiveId" clId="{6506DF5A-09FE-4CE5-B678-5F64F5030EE8}" dt="2025-04-07T12:34:55.332" v="459" actId="20577"/>
          <ac:spMkLst>
            <pc:docMk/>
            <pc:sldMk cId="0" sldId="261"/>
            <ac:spMk id="15369" creationId="{1315C531-73AA-42A3-8449-728DCBF9EFFE}"/>
          </ac:spMkLst>
        </pc:spChg>
        <pc:spChg chg="mod">
          <ac:chgData name="" userId="5dfd1076378361aa" providerId="LiveId" clId="{6506DF5A-09FE-4CE5-B678-5F64F5030EE8}" dt="2025-04-07T12:34:03.395" v="373" actId="14100"/>
          <ac:spMkLst>
            <pc:docMk/>
            <pc:sldMk cId="0" sldId="261"/>
            <ac:spMk id="15370" creationId="{D908A719-E133-414D-8C21-259B404443E0}"/>
          </ac:spMkLst>
        </pc:spChg>
        <pc:spChg chg="mod">
          <ac:chgData name="" userId="5dfd1076378361aa" providerId="LiveId" clId="{6506DF5A-09FE-4CE5-B678-5F64F5030EE8}" dt="2025-04-07T12:32:07.141" v="355" actId="20577"/>
          <ac:spMkLst>
            <pc:docMk/>
            <pc:sldMk cId="0" sldId="261"/>
            <ac:spMk id="110603" creationId="{12AE95FC-E2F3-42CC-9848-0EFE2071D1A5}"/>
          </ac:spMkLst>
        </pc:spChg>
      </pc:sldChg>
      <pc:sldChg chg="addSp delSp modSp">
        <pc:chgData name="" userId="5dfd1076378361aa" providerId="LiveId" clId="{6506DF5A-09FE-4CE5-B678-5F64F5030EE8}" dt="2025-04-07T11:55:00.756" v="166" actId="478"/>
        <pc:sldMkLst>
          <pc:docMk/>
          <pc:sldMk cId="4054202462" sldId="701"/>
        </pc:sldMkLst>
        <pc:spChg chg="mod">
          <ac:chgData name="" userId="5dfd1076378361aa" providerId="LiveId" clId="{6506DF5A-09FE-4CE5-B678-5F64F5030EE8}" dt="2025-04-07T11:25:35.486" v="77" actId="1076"/>
          <ac:spMkLst>
            <pc:docMk/>
            <pc:sldMk cId="4054202462" sldId="701"/>
            <ac:spMk id="2" creationId="{00000000-0000-0000-0000-000000000000}"/>
          </ac:spMkLst>
        </pc:spChg>
        <pc:spChg chg="add del mod">
          <ac:chgData name="" userId="5dfd1076378361aa" providerId="LiveId" clId="{6506DF5A-09FE-4CE5-B678-5F64F5030EE8}" dt="2025-04-07T11:55:00.756" v="166" actId="478"/>
          <ac:spMkLst>
            <pc:docMk/>
            <pc:sldMk cId="4054202462" sldId="701"/>
            <ac:spMk id="4" creationId="{CBA8C91D-5320-48C1-9448-04967746F808}"/>
          </ac:spMkLst>
        </pc:spChg>
        <pc:spChg chg="add del mod">
          <ac:chgData name="" userId="5dfd1076378361aa" providerId="LiveId" clId="{6506DF5A-09FE-4CE5-B678-5F64F5030EE8}" dt="2025-04-07T11:55:00.756" v="166" actId="478"/>
          <ac:spMkLst>
            <pc:docMk/>
            <pc:sldMk cId="4054202462" sldId="701"/>
            <ac:spMk id="5" creationId="{4953EDC2-4AE8-44EC-8AA7-3DC40073F3C6}"/>
          </ac:spMkLst>
        </pc:spChg>
        <pc:spChg chg="mod">
          <ac:chgData name="" userId="5dfd1076378361aa" providerId="LiveId" clId="{6506DF5A-09FE-4CE5-B678-5F64F5030EE8}" dt="2025-04-07T11:25:35.486" v="77" actId="1076"/>
          <ac:spMkLst>
            <pc:docMk/>
            <pc:sldMk cId="4054202462" sldId="701"/>
            <ac:spMk id="6" creationId="{00000000-0000-0000-0000-000000000000}"/>
          </ac:spMkLst>
        </pc:spChg>
        <pc:spChg chg="mod">
          <ac:chgData name="" userId="5dfd1076378361aa" providerId="LiveId" clId="{6506DF5A-09FE-4CE5-B678-5F64F5030EE8}" dt="2025-04-07T11:25:35.486" v="77" actId="1076"/>
          <ac:spMkLst>
            <pc:docMk/>
            <pc:sldMk cId="4054202462" sldId="701"/>
            <ac:spMk id="7" creationId="{00000000-0000-0000-0000-000000000000}"/>
          </ac:spMkLst>
        </pc:spChg>
        <pc:spChg chg="add del mod">
          <ac:chgData name="" userId="5dfd1076378361aa" providerId="LiveId" clId="{6506DF5A-09FE-4CE5-B678-5F64F5030EE8}" dt="2025-04-07T11:55:00.756" v="166" actId="478"/>
          <ac:spMkLst>
            <pc:docMk/>
            <pc:sldMk cId="4054202462" sldId="701"/>
            <ac:spMk id="8" creationId="{8B772ABC-B44F-4502-979E-5B3EC12B338B}"/>
          </ac:spMkLst>
        </pc:spChg>
        <pc:picChg chg="add mod">
          <ac:chgData name="" userId="5dfd1076378361aa" providerId="LiveId" clId="{6506DF5A-09FE-4CE5-B678-5F64F5030EE8}" dt="2025-04-07T11:25:44.252" v="81" actId="1076"/>
          <ac:picMkLst>
            <pc:docMk/>
            <pc:sldMk cId="4054202462" sldId="701"/>
            <ac:picMk id="3" creationId="{F1393B25-6F66-4DBB-9E9A-6EAA69089E96}"/>
          </ac:picMkLst>
        </pc:picChg>
      </pc:sldChg>
      <pc:sldChg chg="modSp">
        <pc:chgData name="" userId="5dfd1076378361aa" providerId="LiveId" clId="{6506DF5A-09FE-4CE5-B678-5F64F5030EE8}" dt="2025-04-07T12:39:02.742" v="714" actId="1076"/>
        <pc:sldMkLst>
          <pc:docMk/>
          <pc:sldMk cId="1923636498" sldId="714"/>
        </pc:sldMkLst>
        <pc:spChg chg="mod">
          <ac:chgData name="" userId="5dfd1076378361aa" providerId="LiveId" clId="{6506DF5A-09FE-4CE5-B678-5F64F5030EE8}" dt="2025-04-07T12:38:50.614" v="713" actId="20577"/>
          <ac:spMkLst>
            <pc:docMk/>
            <pc:sldMk cId="1923636498" sldId="714"/>
            <ac:spMk id="2" creationId="{00000000-0000-0000-0000-000000000000}"/>
          </ac:spMkLst>
        </pc:spChg>
        <pc:graphicFrameChg chg="mod">
          <ac:chgData name="" userId="5dfd1076378361aa" providerId="LiveId" clId="{6506DF5A-09FE-4CE5-B678-5F64F5030EE8}" dt="2025-04-07T12:39:02.742" v="714" actId="1076"/>
          <ac:graphicFrameMkLst>
            <pc:docMk/>
            <pc:sldMk cId="1923636498" sldId="714"/>
            <ac:graphicFrameMk id="5" creationId="{00000000-0000-0000-0000-000000000000}"/>
          </ac:graphicFrameMkLst>
        </pc:graphicFrameChg>
      </pc:sldChg>
      <pc:sldChg chg="addSp delSp modSp">
        <pc:chgData name="" userId="5dfd1076378361aa" providerId="LiveId" clId="{6506DF5A-09FE-4CE5-B678-5F64F5030EE8}" dt="2025-04-07T12:38:02.255" v="683" actId="1076"/>
        <pc:sldMkLst>
          <pc:docMk/>
          <pc:sldMk cId="2647929743" sldId="2310"/>
        </pc:sldMkLst>
        <pc:spChg chg="mod">
          <ac:chgData name="" userId="5dfd1076378361aa" providerId="LiveId" clId="{6506DF5A-09FE-4CE5-B678-5F64F5030EE8}" dt="2025-04-07T12:35:27.055" v="506" actId="20577"/>
          <ac:spMkLst>
            <pc:docMk/>
            <pc:sldMk cId="2647929743" sldId="2310"/>
            <ac:spMk id="3" creationId="{00000000-0000-0000-0000-000000000000}"/>
          </ac:spMkLst>
        </pc:spChg>
        <pc:spChg chg="del">
          <ac:chgData name="" userId="5dfd1076378361aa" providerId="LiveId" clId="{6506DF5A-09FE-4CE5-B678-5F64F5030EE8}" dt="2025-04-07T12:37:51.275" v="678" actId="478"/>
          <ac:spMkLst>
            <pc:docMk/>
            <pc:sldMk cId="2647929743" sldId="2310"/>
            <ac:spMk id="8" creationId="{00000000-0000-0000-0000-000000000000}"/>
          </ac:spMkLst>
        </pc:spChg>
        <pc:spChg chg="mod">
          <ac:chgData name="" userId="5dfd1076378361aa" providerId="LiveId" clId="{6506DF5A-09FE-4CE5-B678-5F64F5030EE8}" dt="2025-04-07T12:37:23.172" v="677" actId="1076"/>
          <ac:spMkLst>
            <pc:docMk/>
            <pc:sldMk cId="2647929743" sldId="2310"/>
            <ac:spMk id="13" creationId="{00000000-0000-0000-0000-000000000000}"/>
          </ac:spMkLst>
        </pc:spChg>
        <pc:spChg chg="mod">
          <ac:chgData name="" userId="5dfd1076378361aa" providerId="LiveId" clId="{6506DF5A-09FE-4CE5-B678-5F64F5030EE8}" dt="2025-04-07T12:35:41.773" v="513" actId="20577"/>
          <ac:spMkLst>
            <pc:docMk/>
            <pc:sldMk cId="2647929743" sldId="2310"/>
            <ac:spMk id="20" creationId="{00000000-0000-0000-0000-000000000000}"/>
          </ac:spMkLst>
        </pc:spChg>
        <pc:spChg chg="mod">
          <ac:chgData name="" userId="5dfd1076378361aa" providerId="LiveId" clId="{6506DF5A-09FE-4CE5-B678-5F64F5030EE8}" dt="2025-04-07T12:36:56.582" v="653" actId="6549"/>
          <ac:spMkLst>
            <pc:docMk/>
            <pc:sldMk cId="2647929743" sldId="2310"/>
            <ac:spMk id="21" creationId="{00000000-0000-0000-0000-000000000000}"/>
          </ac:spMkLst>
        </pc:spChg>
        <pc:spChg chg="mod">
          <ac:chgData name="" userId="5dfd1076378361aa" providerId="LiveId" clId="{6506DF5A-09FE-4CE5-B678-5F64F5030EE8}" dt="2025-04-07T12:36:24.836" v="607" actId="20577"/>
          <ac:spMkLst>
            <pc:docMk/>
            <pc:sldMk cId="2647929743" sldId="2310"/>
            <ac:spMk id="23" creationId="{812B4BBB-EE51-4C1F-8016-2B4B1C80ADBE}"/>
          </ac:spMkLst>
        </pc:spChg>
        <pc:picChg chg="add mod">
          <ac:chgData name="" userId="5dfd1076378361aa" providerId="LiveId" clId="{6506DF5A-09FE-4CE5-B678-5F64F5030EE8}" dt="2025-04-07T12:38:02.255" v="683" actId="1076"/>
          <ac:picMkLst>
            <pc:docMk/>
            <pc:sldMk cId="2647929743" sldId="2310"/>
            <ac:picMk id="22" creationId="{6372FB77-B16E-4C3B-B68B-8E398CC4BD1E}"/>
          </ac:picMkLst>
        </pc:picChg>
      </pc:sldChg>
      <pc:sldChg chg="addSp modSp add">
        <pc:chgData name="" userId="5dfd1076378361aa" providerId="LiveId" clId="{6506DF5A-09FE-4CE5-B678-5F64F5030EE8}" dt="2025-04-07T11:20:03.909" v="48" actId="108"/>
        <pc:sldMkLst>
          <pc:docMk/>
          <pc:sldMk cId="175019255" sldId="2315"/>
        </pc:sldMkLst>
        <pc:spChg chg="mod">
          <ac:chgData name="" userId="5dfd1076378361aa" providerId="LiveId" clId="{6506DF5A-09FE-4CE5-B678-5F64F5030EE8}" dt="2025-04-07T11:17:23.743" v="36" actId="108"/>
          <ac:spMkLst>
            <pc:docMk/>
            <pc:sldMk cId="175019255" sldId="2315"/>
            <ac:spMk id="2" creationId="{B76AFBAE-31FE-49B4-A0B8-1810A879C5ED}"/>
          </ac:spMkLst>
        </pc:spChg>
        <pc:spChg chg="mod">
          <ac:chgData name="" userId="5dfd1076378361aa" providerId="LiveId" clId="{6506DF5A-09FE-4CE5-B678-5F64F5030EE8}" dt="2025-04-07T11:20:03.909" v="48" actId="108"/>
          <ac:spMkLst>
            <pc:docMk/>
            <pc:sldMk cId="175019255" sldId="2315"/>
            <ac:spMk id="3" creationId="{3B3B6291-7C58-4FD6-B571-BAA1301DEE85}"/>
          </ac:spMkLst>
        </pc:spChg>
        <pc:spChg chg="add mod">
          <ac:chgData name="" userId="5dfd1076378361aa" providerId="LiveId" clId="{6506DF5A-09FE-4CE5-B678-5F64F5030EE8}" dt="2025-04-07T11:16:01.413" v="7" actId="1076"/>
          <ac:spMkLst>
            <pc:docMk/>
            <pc:sldMk cId="175019255" sldId="2315"/>
            <ac:spMk id="4" creationId="{504080F8-3477-4A49-8088-66BB908A90CD}"/>
          </ac:spMkLst>
        </pc:spChg>
        <pc:picChg chg="add mod">
          <ac:chgData name="" userId="5dfd1076378361aa" providerId="LiveId" clId="{6506DF5A-09FE-4CE5-B678-5F64F5030EE8}" dt="2025-04-07T11:18:14.384" v="41" actId="1076"/>
          <ac:picMkLst>
            <pc:docMk/>
            <pc:sldMk cId="175019255" sldId="2315"/>
            <ac:picMk id="1026" creationId="{5DD40A41-75A8-44B3-94D5-D7483F7BC177}"/>
          </ac:picMkLst>
        </pc:picChg>
      </pc:sldChg>
      <pc:sldChg chg="modSp add">
        <pc:chgData name="" userId="5dfd1076378361aa" providerId="LiveId" clId="{6506DF5A-09FE-4CE5-B678-5F64F5030EE8}" dt="2025-04-07T11:21:37.697" v="55" actId="20577"/>
        <pc:sldMkLst>
          <pc:docMk/>
          <pc:sldMk cId="966199211" sldId="2316"/>
        </pc:sldMkLst>
        <pc:spChg chg="mod">
          <ac:chgData name="" userId="5dfd1076378361aa" providerId="LiveId" clId="{6506DF5A-09FE-4CE5-B678-5F64F5030EE8}" dt="2025-04-07T11:20:53.764" v="52" actId="108"/>
          <ac:spMkLst>
            <pc:docMk/>
            <pc:sldMk cId="966199211" sldId="2316"/>
            <ac:spMk id="2" creationId="{3A984220-F56F-4EF5-915A-9D1DA93E5800}"/>
          </ac:spMkLst>
        </pc:spChg>
        <pc:spChg chg="mod">
          <ac:chgData name="" userId="5dfd1076378361aa" providerId="LiveId" clId="{6506DF5A-09FE-4CE5-B678-5F64F5030EE8}" dt="2025-04-07T11:21:37.697" v="55" actId="20577"/>
          <ac:spMkLst>
            <pc:docMk/>
            <pc:sldMk cId="966199211" sldId="2316"/>
            <ac:spMk id="3" creationId="{514212FA-F95D-4673-9BB0-7D7D9DFD5DAD}"/>
          </ac:spMkLst>
        </pc:spChg>
      </pc:sldChg>
      <pc:sldChg chg="modSp add">
        <pc:chgData name="" userId="5dfd1076378361aa" providerId="LiveId" clId="{6506DF5A-09FE-4CE5-B678-5F64F5030EE8}" dt="2025-04-07T11:34:21.110" v="132" actId="27636"/>
        <pc:sldMkLst>
          <pc:docMk/>
          <pc:sldMk cId="666173790" sldId="2317"/>
        </pc:sldMkLst>
        <pc:spChg chg="mod">
          <ac:chgData name="" userId="5dfd1076378361aa" providerId="LiveId" clId="{6506DF5A-09FE-4CE5-B678-5F64F5030EE8}" dt="2025-04-07T11:22:56.984" v="63" actId="255"/>
          <ac:spMkLst>
            <pc:docMk/>
            <pc:sldMk cId="666173790" sldId="2317"/>
            <ac:spMk id="2" creationId="{10DE1DF6-A944-4E78-BE5D-4D89A3225BA6}"/>
          </ac:spMkLst>
        </pc:spChg>
        <pc:spChg chg="mod">
          <ac:chgData name="" userId="5dfd1076378361aa" providerId="LiveId" clId="{6506DF5A-09FE-4CE5-B678-5F64F5030EE8}" dt="2025-04-07T11:34:21.110" v="132" actId="27636"/>
          <ac:spMkLst>
            <pc:docMk/>
            <pc:sldMk cId="666173790" sldId="2317"/>
            <ac:spMk id="3" creationId="{441B706F-6639-4EE1-8E84-FD4243B3EC82}"/>
          </ac:spMkLst>
        </pc:spChg>
      </pc:sldChg>
      <pc:sldChg chg="addSp delSp modSp add del">
        <pc:chgData name="" userId="5dfd1076378361aa" providerId="LiveId" clId="{6506DF5A-09FE-4CE5-B678-5F64F5030EE8}" dt="2025-04-07T11:30:48.786" v="115" actId="1440"/>
        <pc:sldMkLst>
          <pc:docMk/>
          <pc:sldMk cId="1303381633" sldId="2318"/>
        </pc:sldMkLst>
        <pc:spChg chg="add del">
          <ac:chgData name="" userId="5dfd1076378361aa" providerId="LiveId" clId="{6506DF5A-09FE-4CE5-B678-5F64F5030EE8}" dt="2025-04-07T11:26:16.264" v="84"/>
          <ac:spMkLst>
            <pc:docMk/>
            <pc:sldMk cId="1303381633" sldId="2318"/>
            <ac:spMk id="4" creationId="{F92B5EDC-0F69-4339-A020-2918A44C0D61}"/>
          </ac:spMkLst>
        </pc:spChg>
        <pc:spChg chg="add del">
          <ac:chgData name="" userId="5dfd1076378361aa" providerId="LiveId" clId="{6506DF5A-09FE-4CE5-B678-5F64F5030EE8}" dt="2025-04-07T11:26:44.478" v="88"/>
          <ac:spMkLst>
            <pc:docMk/>
            <pc:sldMk cId="1303381633" sldId="2318"/>
            <ac:spMk id="5" creationId="{CF36EABF-73EE-4D18-8E44-6661EBF537B1}"/>
          </ac:spMkLst>
        </pc:spChg>
        <pc:spChg chg="add del">
          <ac:chgData name="" userId="5dfd1076378361aa" providerId="LiveId" clId="{6506DF5A-09FE-4CE5-B678-5F64F5030EE8}" dt="2025-04-07T11:27:41.272" v="98"/>
          <ac:spMkLst>
            <pc:docMk/>
            <pc:sldMk cId="1303381633" sldId="2318"/>
            <ac:spMk id="8" creationId="{0730DBEB-704A-4F4F-954C-8D777D209387}"/>
          </ac:spMkLst>
        </pc:spChg>
        <pc:spChg chg="add mod">
          <ac:chgData name="" userId="5dfd1076378361aa" providerId="LiveId" clId="{6506DF5A-09FE-4CE5-B678-5F64F5030EE8}" dt="2025-04-07T11:28:39.549" v="107" actId="207"/>
          <ac:spMkLst>
            <pc:docMk/>
            <pc:sldMk cId="1303381633" sldId="2318"/>
            <ac:spMk id="10" creationId="{A0F472D9-AA66-48C0-B0FC-A71BDCC3A1A3}"/>
          </ac:spMkLst>
        </pc:spChg>
        <pc:spChg chg="add mod">
          <ac:chgData name="" userId="5dfd1076378361aa" providerId="LiveId" clId="{6506DF5A-09FE-4CE5-B678-5F64F5030EE8}" dt="2025-04-07T11:29:22.302" v="111" actId="1582"/>
          <ac:spMkLst>
            <pc:docMk/>
            <pc:sldMk cId="1303381633" sldId="2318"/>
            <ac:spMk id="11" creationId="{9736B373-C2F1-4F2A-9477-D90AB59E2AAA}"/>
          </ac:spMkLst>
        </pc:spChg>
        <pc:picChg chg="add del">
          <ac:chgData name="" userId="5dfd1076378361aa" providerId="LiveId" clId="{6506DF5A-09FE-4CE5-B678-5F64F5030EE8}" dt="2025-04-07T11:26:43.736" v="87"/>
          <ac:picMkLst>
            <pc:docMk/>
            <pc:sldMk cId="1303381633" sldId="2318"/>
            <ac:picMk id="6" creationId="{72370E66-AC34-4D8D-8F6C-34CE3077F457}"/>
          </ac:picMkLst>
        </pc:picChg>
        <pc:picChg chg="add mod">
          <ac:chgData name="" userId="5dfd1076378361aa" providerId="LiveId" clId="{6506DF5A-09FE-4CE5-B678-5F64F5030EE8}" dt="2025-04-07T11:28:28.481" v="104" actId="1076"/>
          <ac:picMkLst>
            <pc:docMk/>
            <pc:sldMk cId="1303381633" sldId="2318"/>
            <ac:picMk id="7" creationId="{008F8080-4EB2-4B49-8833-CE3D351962E9}"/>
          </ac:picMkLst>
        </pc:picChg>
        <pc:picChg chg="add mod">
          <ac:chgData name="" userId="5dfd1076378361aa" providerId="LiveId" clId="{6506DF5A-09FE-4CE5-B678-5F64F5030EE8}" dt="2025-04-07T11:27:54.318" v="102" actId="1076"/>
          <ac:picMkLst>
            <pc:docMk/>
            <pc:sldMk cId="1303381633" sldId="2318"/>
            <ac:picMk id="9" creationId="{58E80E01-D90C-4815-8EC0-D85BEAFA459A}"/>
          </ac:picMkLst>
        </pc:picChg>
        <pc:picChg chg="add mod">
          <ac:chgData name="" userId="5dfd1076378361aa" providerId="LiveId" clId="{6506DF5A-09FE-4CE5-B678-5F64F5030EE8}" dt="2025-04-07T11:30:48.786" v="115" actId="1440"/>
          <ac:picMkLst>
            <pc:docMk/>
            <pc:sldMk cId="1303381633" sldId="2318"/>
            <ac:picMk id="12" creationId="{DCCAD971-E3E0-462F-AD0B-2A0A3462700D}"/>
          </ac:picMkLst>
        </pc:picChg>
      </pc:sldChg>
      <pc:sldChg chg="modSp add">
        <pc:chgData name="" userId="5dfd1076378361aa" providerId="LiveId" clId="{6506DF5A-09FE-4CE5-B678-5F64F5030EE8}" dt="2025-04-07T11:34:34.046" v="135" actId="27636"/>
        <pc:sldMkLst>
          <pc:docMk/>
          <pc:sldMk cId="2992958467" sldId="2319"/>
        </pc:sldMkLst>
        <pc:spChg chg="mod">
          <ac:chgData name="" userId="5dfd1076378361aa" providerId="LiveId" clId="{6506DF5A-09FE-4CE5-B678-5F64F5030EE8}" dt="2025-04-07T11:33:32.890" v="126" actId="108"/>
          <ac:spMkLst>
            <pc:docMk/>
            <pc:sldMk cId="2992958467" sldId="2319"/>
            <ac:spMk id="2" creationId="{3DDD6EE6-1697-4E03-A5C8-BC8B713F2E68}"/>
          </ac:spMkLst>
        </pc:spChg>
        <pc:spChg chg="mod">
          <ac:chgData name="" userId="5dfd1076378361aa" providerId="LiveId" clId="{6506DF5A-09FE-4CE5-B678-5F64F5030EE8}" dt="2025-04-07T11:34:34.046" v="135" actId="27636"/>
          <ac:spMkLst>
            <pc:docMk/>
            <pc:sldMk cId="2992958467" sldId="2319"/>
            <ac:spMk id="3" creationId="{25EF9232-B43A-4237-AFF8-B93EF9C53E51}"/>
          </ac:spMkLst>
        </pc:spChg>
      </pc:sldChg>
      <pc:sldChg chg="modSp add">
        <pc:chgData name="" userId="5dfd1076378361aa" providerId="LiveId" clId="{6506DF5A-09FE-4CE5-B678-5F64F5030EE8}" dt="2025-04-07T11:35:34.843" v="141" actId="108"/>
        <pc:sldMkLst>
          <pc:docMk/>
          <pc:sldMk cId="1030386966" sldId="2320"/>
        </pc:sldMkLst>
        <pc:spChg chg="mod">
          <ac:chgData name="" userId="5dfd1076378361aa" providerId="LiveId" clId="{6506DF5A-09FE-4CE5-B678-5F64F5030EE8}" dt="2025-04-07T11:35:16.381" v="139" actId="108"/>
          <ac:spMkLst>
            <pc:docMk/>
            <pc:sldMk cId="1030386966" sldId="2320"/>
            <ac:spMk id="2" creationId="{D4D7E3F0-E5D9-45AB-AB7F-5CEE2E664839}"/>
          </ac:spMkLst>
        </pc:spChg>
        <pc:spChg chg="mod">
          <ac:chgData name="" userId="5dfd1076378361aa" providerId="LiveId" clId="{6506DF5A-09FE-4CE5-B678-5F64F5030EE8}" dt="2025-04-07T11:35:34.843" v="141" actId="108"/>
          <ac:spMkLst>
            <pc:docMk/>
            <pc:sldMk cId="1030386966" sldId="2320"/>
            <ac:spMk id="3" creationId="{762A6419-6660-4471-A65D-9690FDE01CC3}"/>
          </ac:spMkLst>
        </pc:spChg>
      </pc:sldChg>
      <pc:sldChg chg="addSp modSp add">
        <pc:chgData name="" userId="5dfd1076378361aa" providerId="LiveId" clId="{6506DF5A-09FE-4CE5-B678-5F64F5030EE8}" dt="2025-04-07T12:12:50.857" v="194"/>
        <pc:sldMkLst>
          <pc:docMk/>
          <pc:sldMk cId="1141831619" sldId="2321"/>
        </pc:sldMkLst>
        <pc:spChg chg="mod">
          <ac:chgData name="" userId="5dfd1076378361aa" providerId="LiveId" clId="{6506DF5A-09FE-4CE5-B678-5F64F5030EE8}" dt="2025-04-07T11:53:53.115" v="160" actId="108"/>
          <ac:spMkLst>
            <pc:docMk/>
            <pc:sldMk cId="1141831619" sldId="2321"/>
            <ac:spMk id="2" creationId="{6200E35D-4B72-47DF-A8DA-9A3151DE8BA6}"/>
          </ac:spMkLst>
        </pc:spChg>
        <pc:spChg chg="mod">
          <ac:chgData name="" userId="5dfd1076378361aa" providerId="LiveId" clId="{6506DF5A-09FE-4CE5-B678-5F64F5030EE8}" dt="2025-04-07T11:56:14.545" v="174" actId="108"/>
          <ac:spMkLst>
            <pc:docMk/>
            <pc:sldMk cId="1141831619" sldId="2321"/>
            <ac:spMk id="3" creationId="{9CA98F01-227F-4CF5-8515-72846DBDB5F9}"/>
          </ac:spMkLst>
        </pc:spChg>
        <pc:spChg chg="add mod">
          <ac:chgData name="" userId="5dfd1076378361aa" providerId="LiveId" clId="{6506DF5A-09FE-4CE5-B678-5F64F5030EE8}" dt="2025-04-07T11:54:26.948" v="163" actId="1076"/>
          <ac:spMkLst>
            <pc:docMk/>
            <pc:sldMk cId="1141831619" sldId="2321"/>
            <ac:spMk id="4" creationId="{761E6B36-75DA-4A85-96D9-613CBD493EB6}"/>
          </ac:spMkLst>
        </pc:spChg>
        <pc:spChg chg="add mod">
          <ac:chgData name="" userId="5dfd1076378361aa" providerId="LiveId" clId="{6506DF5A-09FE-4CE5-B678-5F64F5030EE8}" dt="2025-04-07T11:54:45.533" v="165" actId="1076"/>
          <ac:spMkLst>
            <pc:docMk/>
            <pc:sldMk cId="1141831619" sldId="2321"/>
            <ac:spMk id="5" creationId="{A70DA930-AB2F-46F7-B999-31B1A85F5D4C}"/>
          </ac:spMkLst>
        </pc:spChg>
        <pc:spChg chg="add mod">
          <ac:chgData name="" userId="5dfd1076378361aa" providerId="LiveId" clId="{6506DF5A-09FE-4CE5-B678-5F64F5030EE8}" dt="2025-04-07T11:54:45.533" v="165" actId="1076"/>
          <ac:spMkLst>
            <pc:docMk/>
            <pc:sldMk cId="1141831619" sldId="2321"/>
            <ac:spMk id="6" creationId="{25317E54-FA28-4175-9081-615CAE6288C4}"/>
          </ac:spMkLst>
        </pc:spChg>
        <pc:spChg chg="add mod">
          <ac:chgData name="" userId="5dfd1076378361aa" providerId="LiveId" clId="{6506DF5A-09FE-4CE5-B678-5F64F5030EE8}" dt="2025-04-07T11:55:27.548" v="169" actId="1076"/>
          <ac:spMkLst>
            <pc:docMk/>
            <pc:sldMk cId="1141831619" sldId="2321"/>
            <ac:spMk id="7" creationId="{E374C402-4A71-4AE4-9D9F-A21647DEBF20}"/>
          </ac:spMkLst>
        </pc:spChg>
        <pc:spChg chg="add mod">
          <ac:chgData name="" userId="5dfd1076378361aa" providerId="LiveId" clId="{6506DF5A-09FE-4CE5-B678-5F64F5030EE8}" dt="2025-04-07T12:11:32.062" v="182" actId="1076"/>
          <ac:spMkLst>
            <pc:docMk/>
            <pc:sldMk cId="1141831619" sldId="2321"/>
            <ac:spMk id="8" creationId="{76A7C047-0C47-43AC-9A32-14877C343708}"/>
          </ac:spMkLst>
        </pc:spChg>
        <pc:spChg chg="add mod">
          <ac:chgData name="" userId="5dfd1076378361aa" providerId="LiveId" clId="{6506DF5A-09FE-4CE5-B678-5F64F5030EE8}" dt="2025-04-07T12:12:50.857" v="194"/>
          <ac:spMkLst>
            <pc:docMk/>
            <pc:sldMk cId="1141831619" sldId="2321"/>
            <ac:spMk id="10" creationId="{EABC7CA7-F13F-4DB7-9D5D-2C12F5B6D963}"/>
          </ac:spMkLst>
        </pc:spChg>
        <pc:spChg chg="add mod">
          <ac:chgData name="" userId="5dfd1076378361aa" providerId="LiveId" clId="{6506DF5A-09FE-4CE5-B678-5F64F5030EE8}" dt="2025-04-07T12:12:37.666" v="193" actId="1076"/>
          <ac:spMkLst>
            <pc:docMk/>
            <pc:sldMk cId="1141831619" sldId="2321"/>
            <ac:spMk id="11" creationId="{CBAD8E2B-8AFE-4357-B06F-2FFC5C7B6BFC}"/>
          </ac:spMkLst>
        </pc:spChg>
        <pc:picChg chg="add mod">
          <ac:chgData name="" userId="5dfd1076378361aa" providerId="LiveId" clId="{6506DF5A-09FE-4CE5-B678-5F64F5030EE8}" dt="2025-04-07T12:12:18.960" v="189" actId="1076"/>
          <ac:picMkLst>
            <pc:docMk/>
            <pc:sldMk cId="1141831619" sldId="2321"/>
            <ac:picMk id="9" creationId="{7BE846C0-0D2C-4789-A08A-C1FBA06F439C}"/>
          </ac:picMkLst>
        </pc:picChg>
      </pc:sldChg>
      <pc:sldChg chg="addSp modSp add">
        <pc:chgData name="" userId="5dfd1076378361aa" providerId="LiveId" clId="{6506DF5A-09FE-4CE5-B678-5F64F5030EE8}" dt="2025-04-07T12:22:43.499" v="226"/>
        <pc:sldMkLst>
          <pc:docMk/>
          <pc:sldMk cId="469362027" sldId="2322"/>
        </pc:sldMkLst>
        <pc:spChg chg="add mod">
          <ac:chgData name="" userId="5dfd1076378361aa" providerId="LiveId" clId="{6506DF5A-09FE-4CE5-B678-5F64F5030EE8}" dt="2025-04-07T12:22:43.499" v="226"/>
          <ac:spMkLst>
            <pc:docMk/>
            <pc:sldMk cId="469362027" sldId="2322"/>
            <ac:spMk id="17" creationId="{93E7B51C-4C02-4963-A667-8E3F1436FADE}"/>
          </ac:spMkLst>
        </pc:spChg>
        <pc:picChg chg="add mod">
          <ac:chgData name="" userId="5dfd1076378361aa" providerId="LiveId" clId="{6506DF5A-09FE-4CE5-B678-5F64F5030EE8}" dt="2025-04-07T12:19:13.752" v="207" actId="1076"/>
          <ac:picMkLst>
            <pc:docMk/>
            <pc:sldMk cId="469362027" sldId="2322"/>
            <ac:picMk id="4" creationId="{9FA48FDC-3A89-4F79-84B0-F1FF7670E2C6}"/>
          </ac:picMkLst>
        </pc:picChg>
        <pc:picChg chg="add mod">
          <ac:chgData name="" userId="5dfd1076378361aa" providerId="LiveId" clId="{6506DF5A-09FE-4CE5-B678-5F64F5030EE8}" dt="2025-04-07T12:19:16.084" v="208" actId="1076"/>
          <ac:picMkLst>
            <pc:docMk/>
            <pc:sldMk cId="469362027" sldId="2322"/>
            <ac:picMk id="5" creationId="{8A99FCA8-6863-41AF-8A2E-B424A397AAD3}"/>
          </ac:picMkLst>
        </pc:picChg>
        <pc:picChg chg="add mod">
          <ac:chgData name="" userId="5dfd1076378361aa" providerId="LiveId" clId="{6506DF5A-09FE-4CE5-B678-5F64F5030EE8}" dt="2025-04-07T12:19:18.223" v="209" actId="1076"/>
          <ac:picMkLst>
            <pc:docMk/>
            <pc:sldMk cId="469362027" sldId="2322"/>
            <ac:picMk id="6" creationId="{9ED7737E-6192-4DF4-BB93-A132E9E6CB3D}"/>
          </ac:picMkLst>
        </pc:picChg>
        <pc:picChg chg="add mod">
          <ac:chgData name="" userId="5dfd1076378361aa" providerId="LiveId" clId="{6506DF5A-09FE-4CE5-B678-5F64F5030EE8}" dt="2025-04-07T12:20:39.087" v="217" actId="1076"/>
          <ac:picMkLst>
            <pc:docMk/>
            <pc:sldMk cId="469362027" sldId="2322"/>
            <ac:picMk id="12" creationId="{EC315D1A-FFFF-451E-901A-594EA17F5AAA}"/>
          </ac:picMkLst>
        </pc:picChg>
        <pc:cxnChg chg="add mod">
          <ac:chgData name="" userId="5dfd1076378361aa" providerId="LiveId" clId="{6506DF5A-09FE-4CE5-B678-5F64F5030EE8}" dt="2025-04-07T12:19:53.225" v="211" actId="1582"/>
          <ac:cxnSpMkLst>
            <pc:docMk/>
            <pc:sldMk cId="469362027" sldId="2322"/>
            <ac:cxnSpMk id="8" creationId="{72D6C2AF-8EC2-4E2E-9ED2-8A3CB5E35AC9}"/>
          </ac:cxnSpMkLst>
        </pc:cxnChg>
        <pc:cxnChg chg="add mod">
          <ac:chgData name="" userId="5dfd1076378361aa" providerId="LiveId" clId="{6506DF5A-09FE-4CE5-B678-5F64F5030EE8}" dt="2025-04-07T12:20:08.467" v="214" actId="14100"/>
          <ac:cxnSpMkLst>
            <pc:docMk/>
            <pc:sldMk cId="469362027" sldId="2322"/>
            <ac:cxnSpMk id="9" creationId="{98E0EBEB-F899-47C8-BDB3-AF7D7E1AF7FD}"/>
          </ac:cxnSpMkLst>
        </pc:cxnChg>
        <pc:cxnChg chg="add mod">
          <ac:chgData name="" userId="5dfd1076378361aa" providerId="LiveId" clId="{6506DF5A-09FE-4CE5-B678-5F64F5030EE8}" dt="2025-04-07T12:20:49.273" v="219" actId="14100"/>
          <ac:cxnSpMkLst>
            <pc:docMk/>
            <pc:sldMk cId="469362027" sldId="2322"/>
            <ac:cxnSpMk id="13" creationId="{62AFB138-88EC-409D-954C-AA8E3E5F5F8F}"/>
          </ac:cxnSpMkLst>
        </pc:cxnChg>
        <pc:cxnChg chg="add mod">
          <ac:chgData name="" userId="5dfd1076378361aa" providerId="LiveId" clId="{6506DF5A-09FE-4CE5-B678-5F64F5030EE8}" dt="2025-04-07T12:21:45.345" v="222" actId="1076"/>
          <ac:cxnSpMkLst>
            <pc:docMk/>
            <pc:sldMk cId="469362027" sldId="2322"/>
            <ac:cxnSpMk id="15" creationId="{B88721DA-6B60-4C4C-B716-814556B1A770}"/>
          </ac:cxnSpMkLst>
        </pc:cxnChg>
      </pc:sldChg>
      <pc:sldChg chg="addSp modSp add">
        <pc:chgData name="" userId="5dfd1076378361aa" providerId="LiveId" clId="{6506DF5A-09FE-4CE5-B678-5F64F5030EE8}" dt="2025-04-07T12:29:24.644" v="337" actId="1076"/>
        <pc:sldMkLst>
          <pc:docMk/>
          <pc:sldMk cId="2342059517" sldId="2323"/>
        </pc:sldMkLst>
        <pc:spChg chg="mod">
          <ac:chgData name="" userId="5dfd1076378361aa" providerId="LiveId" clId="{6506DF5A-09FE-4CE5-B678-5F64F5030EE8}" dt="2025-04-07T12:26:19.001" v="325" actId="108"/>
          <ac:spMkLst>
            <pc:docMk/>
            <pc:sldMk cId="2342059517" sldId="2323"/>
            <ac:spMk id="2" creationId="{5C2D0427-7175-4DF9-9A34-62ECF46D001D}"/>
          </ac:spMkLst>
        </pc:spChg>
        <pc:spChg chg="mod">
          <ac:chgData name="" userId="5dfd1076378361aa" providerId="LiveId" clId="{6506DF5A-09FE-4CE5-B678-5F64F5030EE8}" dt="2025-04-07T12:26:27.021" v="326" actId="108"/>
          <ac:spMkLst>
            <pc:docMk/>
            <pc:sldMk cId="2342059517" sldId="2323"/>
            <ac:spMk id="3" creationId="{3B5FA448-4EBD-423B-A77C-4BD35F8D98C9}"/>
          </ac:spMkLst>
        </pc:spChg>
        <pc:picChg chg="add mod">
          <ac:chgData name="" userId="5dfd1076378361aa" providerId="LiveId" clId="{6506DF5A-09FE-4CE5-B678-5F64F5030EE8}" dt="2025-04-07T12:29:15.454" v="333" actId="14100"/>
          <ac:picMkLst>
            <pc:docMk/>
            <pc:sldMk cId="2342059517" sldId="2323"/>
            <ac:picMk id="4" creationId="{96CD6EE5-44D2-48F9-920E-E69F19701F3A}"/>
          </ac:picMkLst>
        </pc:picChg>
        <pc:picChg chg="add mod">
          <ac:chgData name="" userId="5dfd1076378361aa" providerId="LiveId" clId="{6506DF5A-09FE-4CE5-B678-5F64F5030EE8}" dt="2025-04-07T12:27:36.921" v="329" actId="1076"/>
          <ac:picMkLst>
            <pc:docMk/>
            <pc:sldMk cId="2342059517" sldId="2323"/>
            <ac:picMk id="5" creationId="{1D8E787E-5E3F-4C69-802A-8BE1FFEB470A}"/>
          </ac:picMkLst>
        </pc:picChg>
        <pc:picChg chg="add mod">
          <ac:chgData name="" userId="5dfd1076378361aa" providerId="LiveId" clId="{6506DF5A-09FE-4CE5-B678-5F64F5030EE8}" dt="2025-04-07T12:29:24.644" v="337" actId="1076"/>
          <ac:picMkLst>
            <pc:docMk/>
            <pc:sldMk cId="2342059517" sldId="2323"/>
            <ac:picMk id="6" creationId="{D4EF487F-5798-411E-8E4D-6F5B939E1F4B}"/>
          </ac:picMkLst>
        </pc:picChg>
        <pc:picChg chg="add mod">
          <ac:chgData name="" userId="5dfd1076378361aa" providerId="LiveId" clId="{6506DF5A-09FE-4CE5-B678-5F64F5030EE8}" dt="2025-04-07T12:29:22.955" v="336" actId="1076"/>
          <ac:picMkLst>
            <pc:docMk/>
            <pc:sldMk cId="2342059517" sldId="2323"/>
            <ac:picMk id="7" creationId="{115CAC10-980C-4812-9A41-6A241CEC810B}"/>
          </ac:picMkLst>
        </pc:picChg>
      </pc:sldChg>
    </pc:docChg>
  </pc:docChgLst>
  <pc:docChgLst>
    <pc:chgData userId="5dfd1076378361aa" providerId="LiveId" clId="{F1A0C86F-69CF-4FD4-81BF-6D3457FD3BBC}"/>
    <pc:docChg chg="custSel modSld sldOrd">
      <pc:chgData name="" userId="5dfd1076378361aa" providerId="LiveId" clId="{F1A0C86F-69CF-4FD4-81BF-6D3457FD3BBC}" dt="2025-04-08T04:51:03.541" v="1057" actId="20577"/>
      <pc:docMkLst>
        <pc:docMk/>
      </pc:docMkLst>
      <pc:sldChg chg="modSp">
        <pc:chgData name="" userId="5dfd1076378361aa" providerId="LiveId" clId="{F1A0C86F-69CF-4FD4-81BF-6D3457FD3BBC}" dt="2025-04-08T04:09:22.219" v="30" actId="1076"/>
        <pc:sldMkLst>
          <pc:docMk/>
          <pc:sldMk cId="0" sldId="261"/>
        </pc:sldMkLst>
        <pc:spChg chg="mod">
          <ac:chgData name="" userId="5dfd1076378361aa" providerId="LiveId" clId="{F1A0C86F-69CF-4FD4-81BF-6D3457FD3BBC}" dt="2025-04-08T04:09:22.219" v="30" actId="1076"/>
          <ac:spMkLst>
            <pc:docMk/>
            <pc:sldMk cId="0" sldId="261"/>
            <ac:spMk id="15369" creationId="{1315C531-73AA-42A3-8449-728DCBF9EFFE}"/>
          </ac:spMkLst>
        </pc:spChg>
        <pc:spChg chg="mod">
          <ac:chgData name="" userId="5dfd1076378361aa" providerId="LiveId" clId="{F1A0C86F-69CF-4FD4-81BF-6D3457FD3BBC}" dt="2025-04-08T04:09:02.729" v="18" actId="6549"/>
          <ac:spMkLst>
            <pc:docMk/>
            <pc:sldMk cId="0" sldId="261"/>
            <ac:spMk id="15370" creationId="{D908A719-E133-414D-8C21-259B404443E0}"/>
          </ac:spMkLst>
        </pc:spChg>
      </pc:sldChg>
      <pc:sldChg chg="addSp delSp modSp">
        <pc:chgData name="" userId="5dfd1076378361aa" providerId="LiveId" clId="{F1A0C86F-69CF-4FD4-81BF-6D3457FD3BBC}" dt="2025-04-08T04:24:20.742" v="305"/>
        <pc:sldMkLst>
          <pc:docMk/>
          <pc:sldMk cId="1923636498" sldId="714"/>
        </pc:sldMkLst>
        <pc:spChg chg="add del mod">
          <ac:chgData name="" userId="5dfd1076378361aa" providerId="LiveId" clId="{F1A0C86F-69CF-4FD4-81BF-6D3457FD3BBC}" dt="2025-04-08T04:20:23.907" v="150" actId="478"/>
          <ac:spMkLst>
            <pc:docMk/>
            <pc:sldMk cId="1923636498" sldId="714"/>
            <ac:spMk id="3" creationId="{12A3B2FC-A0A2-4319-988D-28DB7B278ADB}"/>
          </ac:spMkLst>
        </pc:spChg>
        <pc:spChg chg="del">
          <ac:chgData name="" userId="5dfd1076378361aa" providerId="LiveId" clId="{F1A0C86F-69CF-4FD4-81BF-6D3457FD3BBC}" dt="2025-04-08T04:21:11.693" v="158" actId="478"/>
          <ac:spMkLst>
            <pc:docMk/>
            <pc:sldMk cId="1923636498" sldId="714"/>
            <ac:spMk id="16" creationId="{00000000-0000-0000-0000-000000000000}"/>
          </ac:spMkLst>
        </pc:spChg>
        <pc:spChg chg="del">
          <ac:chgData name="" userId="5dfd1076378361aa" providerId="LiveId" clId="{F1A0C86F-69CF-4FD4-81BF-6D3457FD3BBC}" dt="2025-04-08T04:21:16.737" v="159" actId="478"/>
          <ac:spMkLst>
            <pc:docMk/>
            <pc:sldMk cId="1923636498" sldId="714"/>
            <ac:spMk id="17" creationId="{00000000-0000-0000-0000-000000000000}"/>
          </ac:spMkLst>
        </pc:spChg>
        <pc:graphicFrameChg chg="mod">
          <ac:chgData name="" userId="5dfd1076378361aa" providerId="LiveId" clId="{F1A0C86F-69CF-4FD4-81BF-6D3457FD3BBC}" dt="2025-04-08T04:24:20.742" v="305"/>
          <ac:graphicFrameMkLst>
            <pc:docMk/>
            <pc:sldMk cId="1923636498" sldId="714"/>
            <ac:graphicFrameMk id="5" creationId="{00000000-0000-0000-0000-000000000000}"/>
          </ac:graphicFrameMkLst>
        </pc:graphicFrameChg>
      </pc:sldChg>
      <pc:sldChg chg="modSp">
        <pc:chgData name="" userId="5dfd1076378361aa" providerId="LiveId" clId="{F1A0C86F-69CF-4FD4-81BF-6D3457FD3BBC}" dt="2025-04-08T04:38:57.478" v="702" actId="14100"/>
        <pc:sldMkLst>
          <pc:docMk/>
          <pc:sldMk cId="685139176" sldId="715"/>
        </pc:sldMkLst>
        <pc:spChg chg="mod">
          <ac:chgData name="" userId="5dfd1076378361aa" providerId="LiveId" clId="{F1A0C86F-69CF-4FD4-81BF-6D3457FD3BBC}" dt="2025-04-08T04:30:37.875" v="477" actId="6549"/>
          <ac:spMkLst>
            <pc:docMk/>
            <pc:sldMk cId="685139176" sldId="715"/>
            <ac:spMk id="2" creationId="{00000000-0000-0000-0000-000000000000}"/>
          </ac:spMkLst>
        </pc:spChg>
        <pc:spChg chg="mod">
          <ac:chgData name="" userId="5dfd1076378361aa" providerId="LiveId" clId="{F1A0C86F-69CF-4FD4-81BF-6D3457FD3BBC}" dt="2025-04-08T04:36:02.321" v="591" actId="1076"/>
          <ac:spMkLst>
            <pc:docMk/>
            <pc:sldMk cId="685139176" sldId="715"/>
            <ac:spMk id="3" creationId="{00000000-0000-0000-0000-000000000000}"/>
          </ac:spMkLst>
        </pc:spChg>
        <pc:spChg chg="mod">
          <ac:chgData name="" userId="5dfd1076378361aa" providerId="LiveId" clId="{F1A0C86F-69CF-4FD4-81BF-6D3457FD3BBC}" dt="2025-04-08T04:27:19.256" v="391" actId="14100"/>
          <ac:spMkLst>
            <pc:docMk/>
            <pc:sldMk cId="685139176" sldId="715"/>
            <ac:spMk id="7" creationId="{00000000-0000-0000-0000-000000000000}"/>
          </ac:spMkLst>
        </pc:spChg>
        <pc:spChg chg="mod">
          <ac:chgData name="" userId="5dfd1076378361aa" providerId="LiveId" clId="{F1A0C86F-69CF-4FD4-81BF-6D3457FD3BBC}" dt="2025-04-08T04:38:57.478" v="702" actId="14100"/>
          <ac:spMkLst>
            <pc:docMk/>
            <pc:sldMk cId="685139176" sldId="715"/>
            <ac:spMk id="8" creationId="{00000000-0000-0000-0000-000000000000}"/>
          </ac:spMkLst>
        </pc:spChg>
        <pc:spChg chg="mod">
          <ac:chgData name="" userId="5dfd1076378361aa" providerId="LiveId" clId="{F1A0C86F-69CF-4FD4-81BF-6D3457FD3BBC}" dt="2025-04-08T04:28:02.207" v="394" actId="255"/>
          <ac:spMkLst>
            <pc:docMk/>
            <pc:sldMk cId="685139176" sldId="715"/>
            <ac:spMk id="13" creationId="{00000000-0000-0000-0000-000000000000}"/>
          </ac:spMkLst>
        </pc:spChg>
        <pc:spChg chg="mod">
          <ac:chgData name="" userId="5dfd1076378361aa" providerId="LiveId" clId="{F1A0C86F-69CF-4FD4-81BF-6D3457FD3BBC}" dt="2025-04-08T04:25:58.468" v="387" actId="207"/>
          <ac:spMkLst>
            <pc:docMk/>
            <pc:sldMk cId="685139176" sldId="715"/>
            <ac:spMk id="16" creationId="{00000000-0000-0000-0000-000000000000}"/>
          </ac:spMkLst>
        </pc:spChg>
        <pc:spChg chg="mod">
          <ac:chgData name="" userId="5dfd1076378361aa" providerId="LiveId" clId="{F1A0C86F-69CF-4FD4-81BF-6D3457FD3BBC}" dt="2025-04-08T04:32:29.798" v="496" actId="20577"/>
          <ac:spMkLst>
            <pc:docMk/>
            <pc:sldMk cId="685139176" sldId="715"/>
            <ac:spMk id="45" creationId="{00000000-0000-0000-0000-000000000000}"/>
          </ac:spMkLst>
        </pc:spChg>
      </pc:sldChg>
      <pc:sldChg chg="addSp modSp">
        <pc:chgData name="" userId="5dfd1076378361aa" providerId="LiveId" clId="{F1A0C86F-69CF-4FD4-81BF-6D3457FD3BBC}" dt="2025-04-08T04:34:48.938" v="513" actId="207"/>
        <pc:sldMkLst>
          <pc:docMk/>
          <pc:sldMk cId="2647929743" sldId="2310"/>
        </pc:sldMkLst>
        <pc:spChg chg="mod">
          <ac:chgData name="" userId="5dfd1076378361aa" providerId="LiveId" clId="{F1A0C86F-69CF-4FD4-81BF-6D3457FD3BBC}" dt="2025-04-08T04:11:45.735" v="33" actId="207"/>
          <ac:spMkLst>
            <pc:docMk/>
            <pc:sldMk cId="2647929743" sldId="2310"/>
            <ac:spMk id="13" creationId="{00000000-0000-0000-0000-000000000000}"/>
          </ac:spMkLst>
        </pc:spChg>
        <pc:spChg chg="mod">
          <ac:chgData name="" userId="5dfd1076378361aa" providerId="LiveId" clId="{F1A0C86F-69CF-4FD4-81BF-6D3457FD3BBC}" dt="2025-04-08T04:34:48.938" v="513" actId="207"/>
          <ac:spMkLst>
            <pc:docMk/>
            <pc:sldMk cId="2647929743" sldId="2310"/>
            <ac:spMk id="21" creationId="{00000000-0000-0000-0000-000000000000}"/>
          </ac:spMkLst>
        </pc:spChg>
        <pc:spChg chg="add mod">
          <ac:chgData name="" userId="5dfd1076378361aa" providerId="LiveId" clId="{F1A0C86F-69CF-4FD4-81BF-6D3457FD3BBC}" dt="2025-04-08T04:13:37.582" v="132" actId="1076"/>
          <ac:spMkLst>
            <pc:docMk/>
            <pc:sldMk cId="2647929743" sldId="2310"/>
            <ac:spMk id="24" creationId="{05F8DA26-3A88-473E-ABFF-B6F1DA7E8B05}"/>
          </ac:spMkLst>
        </pc:spChg>
        <pc:picChg chg="mod">
          <ac:chgData name="" userId="5dfd1076378361aa" providerId="LiveId" clId="{F1A0C86F-69CF-4FD4-81BF-6D3457FD3BBC}" dt="2025-04-08T04:10:12.050" v="32" actId="1076"/>
          <ac:picMkLst>
            <pc:docMk/>
            <pc:sldMk cId="2647929743" sldId="2310"/>
            <ac:picMk id="22" creationId="{6372FB77-B16E-4C3B-B68B-8E398CC4BD1E}"/>
          </ac:picMkLst>
        </pc:picChg>
        <pc:cxnChg chg="add mod">
          <ac:chgData name="" userId="5dfd1076378361aa" providerId="LiveId" clId="{F1A0C86F-69CF-4FD4-81BF-6D3457FD3BBC}" dt="2025-04-08T04:11:53.338" v="34" actId="11529"/>
          <ac:cxnSpMkLst>
            <pc:docMk/>
            <pc:sldMk cId="2647929743" sldId="2310"/>
            <ac:cxnSpMk id="14" creationId="{E912329E-693D-4B87-826D-E8D13CD8270E}"/>
          </ac:cxnSpMkLst>
        </pc:cxnChg>
      </pc:sldChg>
      <pc:sldChg chg="modSp">
        <pc:chgData name="" userId="5dfd1076378361aa" providerId="LiveId" clId="{F1A0C86F-69CF-4FD4-81BF-6D3457FD3BBC}" dt="2025-04-08T04:51:03.541" v="1057" actId="20577"/>
        <pc:sldMkLst>
          <pc:docMk/>
          <pc:sldMk cId="844780012" sldId="2314"/>
        </pc:sldMkLst>
        <pc:graphicFrameChg chg="mod">
          <ac:chgData name="" userId="5dfd1076378361aa" providerId="LiveId" clId="{F1A0C86F-69CF-4FD4-81BF-6D3457FD3BBC}" dt="2025-04-08T04:51:03.541" v="1057" actId="20577"/>
          <ac:graphicFrameMkLst>
            <pc:docMk/>
            <pc:sldMk cId="844780012" sldId="2314"/>
            <ac:graphicFrameMk id="2" creationId="{6E92D94F-5B4C-4031-A83E-1B65E30AF4AF}"/>
          </ac:graphicFrameMkLst>
        </pc:graphicFrameChg>
      </pc:sldChg>
      <pc:sldChg chg="ord">
        <pc:chgData name="" userId="5dfd1076378361aa" providerId="LiveId" clId="{F1A0C86F-69CF-4FD4-81BF-6D3457FD3BBC}" dt="2025-04-08T04:07:51.874" v="5"/>
        <pc:sldMkLst>
          <pc:docMk/>
          <pc:sldMk cId="175019255" sldId="2315"/>
        </pc:sldMkLst>
      </pc:sldChg>
      <pc:sldChg chg="ord">
        <pc:chgData name="" userId="5dfd1076378361aa" providerId="LiveId" clId="{F1A0C86F-69CF-4FD4-81BF-6D3457FD3BBC}" dt="2025-04-08T04:08:01.070" v="6"/>
        <pc:sldMkLst>
          <pc:docMk/>
          <pc:sldMk cId="966199211" sldId="2316"/>
        </pc:sldMkLst>
      </pc:sldChg>
      <pc:sldChg chg="ord">
        <pc:chgData name="" userId="5dfd1076378361aa" providerId="LiveId" clId="{F1A0C86F-69CF-4FD4-81BF-6D3457FD3BBC}" dt="2025-04-08T04:08:25.978" v="7"/>
        <pc:sldMkLst>
          <pc:docMk/>
          <pc:sldMk cId="666173790" sldId="2317"/>
        </pc:sldMkLst>
      </pc:sldChg>
      <pc:sldChg chg="ord">
        <pc:chgData name="" userId="5dfd1076378361aa" providerId="LiveId" clId="{F1A0C86F-69CF-4FD4-81BF-6D3457FD3BBC}" dt="2025-04-08T04:08:35.177" v="8"/>
        <pc:sldMkLst>
          <pc:docMk/>
          <pc:sldMk cId="2992958467" sldId="2319"/>
        </pc:sldMkLst>
      </pc:sldChg>
      <pc:sldChg chg="ord">
        <pc:chgData name="" userId="5dfd1076378361aa" providerId="LiveId" clId="{F1A0C86F-69CF-4FD4-81BF-6D3457FD3BBC}" dt="2025-04-08T04:08:35.177" v="8"/>
        <pc:sldMkLst>
          <pc:docMk/>
          <pc:sldMk cId="1030386966" sldId="2320"/>
        </pc:sldMkLst>
      </pc:sldChg>
      <pc:sldChg chg="addSp modSp">
        <pc:chgData name="" userId="5dfd1076378361aa" providerId="LiveId" clId="{F1A0C86F-69CF-4FD4-81BF-6D3457FD3BBC}" dt="2025-04-08T04:07:14.292" v="2" actId="1076"/>
        <pc:sldMkLst>
          <pc:docMk/>
          <pc:sldMk cId="469362027" sldId="2322"/>
        </pc:sldMkLst>
        <pc:picChg chg="add mod">
          <ac:chgData name="" userId="5dfd1076378361aa" providerId="LiveId" clId="{F1A0C86F-69CF-4FD4-81BF-6D3457FD3BBC}" dt="2025-04-08T04:07:14.292" v="2" actId="1076"/>
          <ac:picMkLst>
            <pc:docMk/>
            <pc:sldMk cId="469362027" sldId="2322"/>
            <ac:picMk id="14" creationId="{EFF14504-27B7-4968-979A-E7DC73239609}"/>
          </ac:picMkLst>
        </pc:picChg>
      </pc:sldChg>
      <pc:sldChg chg="delSp modSp">
        <pc:chgData name="" userId="5dfd1076378361aa" providerId="LiveId" clId="{F1A0C86F-69CF-4FD4-81BF-6D3457FD3BBC}" dt="2025-04-08T04:07:30.842" v="4" actId="1076"/>
        <pc:sldMkLst>
          <pc:docMk/>
          <pc:sldMk cId="2342059517" sldId="2323"/>
        </pc:sldMkLst>
        <pc:picChg chg="mod">
          <ac:chgData name="" userId="5dfd1076378361aa" providerId="LiveId" clId="{F1A0C86F-69CF-4FD4-81BF-6D3457FD3BBC}" dt="2025-04-08T04:07:30.842" v="4" actId="1076"/>
          <ac:picMkLst>
            <pc:docMk/>
            <pc:sldMk cId="2342059517" sldId="2323"/>
            <ac:picMk id="6" creationId="{D4EF487F-5798-411E-8E4D-6F5B939E1F4B}"/>
          </ac:picMkLst>
        </pc:picChg>
        <pc:picChg chg="del">
          <ac:chgData name="" userId="5dfd1076378361aa" providerId="LiveId" clId="{F1A0C86F-69CF-4FD4-81BF-6D3457FD3BBC}" dt="2025-04-08T04:07:21.045" v="3" actId="478"/>
          <ac:picMkLst>
            <pc:docMk/>
            <pc:sldMk cId="2342059517" sldId="2323"/>
            <ac:picMk id="7" creationId="{115CAC10-980C-4812-9A41-6A241CEC810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4B8C7-F728-4D06-BE51-8874215566B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zh-TW" altLang="en-US"/>
        </a:p>
      </dgm:t>
    </dgm:pt>
    <dgm:pt modelId="{2F392D21-82CC-4CD6-89D0-FEE036EFF211}">
      <dgm:prSet phldrT="[文字]"/>
      <dgm:spPr/>
      <dgm:t>
        <a:bodyPr/>
        <a:lstStyle/>
        <a:p>
          <a:r>
            <a:rPr lang="zh-TW" altLang="en-US" b="1" dirty="0">
              <a:latin typeface="微軟正黑體" panose="020B0604030504040204" pitchFamily="34" charset="-120"/>
              <a:ea typeface="微軟正黑體" panose="020B0604030504040204" pitchFamily="34" charset="-120"/>
            </a:rPr>
            <a:t>明確的意圖與目的性</a:t>
          </a:r>
          <a:endParaRPr lang="en-US" altLang="zh-TW"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Agency</a:t>
          </a:r>
          <a:endParaRPr lang="zh-TW" altLang="en-US" b="1" dirty="0">
            <a:latin typeface="微軟正黑體" panose="020B0604030504040204" pitchFamily="34" charset="-120"/>
            <a:ea typeface="微軟正黑體" panose="020B0604030504040204" pitchFamily="34" charset="-120"/>
          </a:endParaRPr>
        </a:p>
      </dgm:t>
    </dgm:pt>
    <dgm:pt modelId="{02DE0957-B9EF-45D1-93B0-1AAF868B37FD}" type="parTrans" cxnId="{5DFFBB05-E5F3-4C5C-84A3-2B11ECFEFAED}">
      <dgm:prSet/>
      <dgm:spPr/>
      <dgm:t>
        <a:bodyPr/>
        <a:lstStyle/>
        <a:p>
          <a:endParaRPr lang="zh-TW" altLang="en-US"/>
        </a:p>
      </dgm:t>
    </dgm:pt>
    <dgm:pt modelId="{40C408CF-ED9F-4F99-968D-7D7A6FA5B12E}" type="sibTrans" cxnId="{5DFFBB05-E5F3-4C5C-84A3-2B11ECFEFAED}">
      <dgm:prSet/>
      <dgm:spPr/>
      <dgm:t>
        <a:bodyPr/>
        <a:lstStyle/>
        <a:p>
          <a:endParaRPr lang="zh-TW" altLang="en-US"/>
        </a:p>
      </dgm:t>
    </dgm:pt>
    <dgm:pt modelId="{C92D2E04-4BB5-4BA9-9780-97E02B28F0EF}">
      <dgm:prSet phldrT="[文字]" custT="1"/>
      <dgm:spPr/>
      <dgm:t>
        <a:bodyPr/>
        <a:lstStyle/>
        <a:p>
          <a:pPr>
            <a:lnSpc>
              <a:spcPct val="100000"/>
            </a:lnSpc>
            <a:spcAft>
              <a:spcPts val="0"/>
            </a:spcAft>
          </a:pPr>
          <a:r>
            <a:rPr lang="zh-TW" altLang="en-US" sz="1800" b="1" dirty="0">
              <a:solidFill>
                <a:schemeClr val="bg1"/>
              </a:solidFill>
              <a:latin typeface="微軟正黑體" panose="020B0604030504040204" pitchFamily="34" charset="-120"/>
              <a:ea typeface="微軟正黑體" panose="020B0604030504040204" pitchFamily="34" charset="-120"/>
            </a:rPr>
            <a:t>環境的認知</a:t>
          </a:r>
          <a:r>
            <a:rPr lang="en-US" altLang="zh-TW" sz="1800" b="1" dirty="0">
              <a:solidFill>
                <a:schemeClr val="bg1"/>
              </a:solidFill>
              <a:latin typeface="微軟正黑體" panose="020B0604030504040204" pitchFamily="34" charset="-120"/>
              <a:ea typeface="微軟正黑體" panose="020B0604030504040204" pitchFamily="34" charset="-120"/>
            </a:rPr>
            <a:t>+</a:t>
          </a:r>
          <a:r>
            <a:rPr lang="zh-TW" altLang="en-US" sz="1800" b="1" dirty="0">
              <a:solidFill>
                <a:schemeClr val="bg1"/>
              </a:solidFill>
              <a:latin typeface="微軟正黑體" panose="020B0604030504040204" pitchFamily="34" charset="-120"/>
              <a:ea typeface="微軟正黑體" panose="020B0604030504040204" pitchFamily="34" charset="-120"/>
            </a:rPr>
            <a:t>觀察人造物 </a:t>
          </a:r>
          <a:r>
            <a:rPr lang="en-US" altLang="zh-TW" sz="1800" b="1" dirty="0">
              <a:solidFill>
                <a:schemeClr val="bg1"/>
              </a:solidFill>
              <a:latin typeface="微軟正黑體" panose="020B0604030504040204" pitchFamily="34" charset="-120"/>
              <a:ea typeface="微軟正黑體" panose="020B0604030504040204" pitchFamily="34" charset="-120"/>
            </a:rPr>
            <a:t>Artifact</a:t>
          </a:r>
        </a:p>
        <a:p>
          <a:pPr>
            <a:lnSpc>
              <a:spcPct val="100000"/>
            </a:lnSpc>
            <a:spcAft>
              <a:spcPts val="0"/>
            </a:spcAft>
          </a:pPr>
          <a:r>
            <a:rPr lang="en-US" altLang="zh-TW" sz="1800" b="1" dirty="0">
              <a:solidFill>
                <a:schemeClr val="bg1"/>
              </a:solidFill>
              <a:latin typeface="微軟正黑體" panose="020B0604030504040204" pitchFamily="34" charset="-120"/>
              <a:ea typeface="微軟正黑體" panose="020B0604030504040204" pitchFamily="34" charset="-120"/>
            </a:rPr>
            <a:t>Materiality</a:t>
          </a:r>
          <a:endParaRPr lang="zh-TW" altLang="en-US" sz="1800" b="1" dirty="0">
            <a:solidFill>
              <a:schemeClr val="bg1"/>
            </a:solidFill>
            <a:latin typeface="微軟正黑體" panose="020B0604030504040204" pitchFamily="34" charset="-120"/>
            <a:ea typeface="微軟正黑體" panose="020B0604030504040204" pitchFamily="34" charset="-120"/>
          </a:endParaRPr>
        </a:p>
      </dgm:t>
    </dgm:pt>
    <dgm:pt modelId="{D0752083-2C71-412B-BDED-6872D8E8D74B}" type="parTrans" cxnId="{B2A67B5F-BD38-441B-8157-13EA9315ADFE}">
      <dgm:prSet/>
      <dgm:spPr/>
      <dgm:t>
        <a:bodyPr/>
        <a:lstStyle/>
        <a:p>
          <a:endParaRPr lang="zh-TW" altLang="en-US"/>
        </a:p>
      </dgm:t>
    </dgm:pt>
    <dgm:pt modelId="{07DD74C7-1B82-4E8F-9E74-E5EEB0410BD8}" type="sibTrans" cxnId="{B2A67B5F-BD38-441B-8157-13EA9315ADFE}">
      <dgm:prSet/>
      <dgm:spPr/>
      <dgm:t>
        <a:bodyPr/>
        <a:lstStyle/>
        <a:p>
          <a:endParaRPr lang="zh-TW" altLang="en-US"/>
        </a:p>
      </dgm:t>
    </dgm:pt>
    <dgm:pt modelId="{DE7A0452-0A1F-449D-AA49-0E99BEC973B1}">
      <dgm:prSet phldrT="[文字]"/>
      <dgm:spPr/>
      <dgm:t>
        <a:bodyPr/>
        <a:lstStyle/>
        <a:p>
          <a:r>
            <a:rPr lang="zh-TW" altLang="en-US" b="1" dirty="0">
              <a:solidFill>
                <a:schemeClr val="bg1"/>
              </a:solidFill>
              <a:latin typeface="微軟正黑體" panose="020B0604030504040204" pitchFamily="34" charset="-120"/>
              <a:ea typeface="微軟正黑體" panose="020B0604030504040204" pitchFamily="34" charset="-120"/>
            </a:rPr>
            <a:t>確定機會與可能行動的價值</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Affordance</a:t>
          </a:r>
          <a:endParaRPr lang="zh-TW" altLang="en-US" dirty="0">
            <a:solidFill>
              <a:schemeClr val="bg1"/>
            </a:solidFill>
          </a:endParaRPr>
        </a:p>
      </dgm:t>
    </dgm:pt>
    <dgm:pt modelId="{CDC35CE1-42DA-4E07-B4FA-5E0F7CE5B70A}" type="parTrans" cxnId="{3ADE759E-EFCE-4DBE-B2A0-10B5467BF2BF}">
      <dgm:prSet/>
      <dgm:spPr/>
      <dgm:t>
        <a:bodyPr/>
        <a:lstStyle/>
        <a:p>
          <a:endParaRPr lang="zh-TW" altLang="en-US"/>
        </a:p>
      </dgm:t>
    </dgm:pt>
    <dgm:pt modelId="{7C5BA97E-0A23-4119-AC2D-21EA80970412}" type="sibTrans" cxnId="{3ADE759E-EFCE-4DBE-B2A0-10B5467BF2BF}">
      <dgm:prSet/>
      <dgm:spPr/>
      <dgm:t>
        <a:bodyPr/>
        <a:lstStyle/>
        <a:p>
          <a:endParaRPr lang="zh-TW" altLang="en-US"/>
        </a:p>
      </dgm:t>
    </dgm:pt>
    <dgm:pt modelId="{7C92E89B-2586-4992-AEF2-FB7F561C1088}">
      <dgm:prSet phldrT="[文字]"/>
      <dgm:spPr/>
      <dgm:t>
        <a:bodyPr/>
        <a:lstStyle/>
        <a:p>
          <a:r>
            <a:rPr lang="zh-TW" altLang="en-US" b="1" dirty="0">
              <a:solidFill>
                <a:schemeClr val="bg1"/>
              </a:solidFill>
              <a:latin typeface="微軟正黑體" panose="020B0604030504040204" pitchFamily="34" charset="-120"/>
              <a:ea typeface="微軟正黑體" panose="020B0604030504040204" pitchFamily="34" charset="-120"/>
            </a:rPr>
            <a:t>行動的實踐</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affordance actualization</a:t>
          </a:r>
          <a:endParaRPr lang="zh-TW" altLang="en-US" b="1" dirty="0">
            <a:solidFill>
              <a:schemeClr val="bg1"/>
            </a:solidFill>
            <a:latin typeface="微軟正黑體" panose="020B0604030504040204" pitchFamily="34" charset="-120"/>
            <a:ea typeface="微軟正黑體" panose="020B0604030504040204" pitchFamily="34" charset="-120"/>
          </a:endParaRPr>
        </a:p>
      </dgm:t>
    </dgm:pt>
    <dgm:pt modelId="{4F497462-08AE-4C99-8A88-140A1FD25A7D}" type="parTrans" cxnId="{658080F9-29BA-4A94-BFFA-9A8F40E581D6}">
      <dgm:prSet/>
      <dgm:spPr/>
      <dgm:t>
        <a:bodyPr/>
        <a:lstStyle/>
        <a:p>
          <a:endParaRPr lang="zh-TW" altLang="en-US"/>
        </a:p>
      </dgm:t>
    </dgm:pt>
    <dgm:pt modelId="{F8D962B8-904E-4DBA-B0CB-BB3C19C17124}" type="sibTrans" cxnId="{658080F9-29BA-4A94-BFFA-9A8F40E581D6}">
      <dgm:prSet/>
      <dgm:spPr/>
      <dgm:t>
        <a:bodyPr/>
        <a:lstStyle/>
        <a:p>
          <a:endParaRPr lang="zh-TW" altLang="en-US"/>
        </a:p>
      </dgm:t>
    </dgm:pt>
    <dgm:pt modelId="{7FD0B0E6-8177-41E8-9204-9EF88DA2B067}">
      <dgm:prSet phldrT="[文字]"/>
      <dgm:spPr/>
      <dgm:t>
        <a:bodyPr/>
        <a:lstStyle/>
        <a:p>
          <a:r>
            <a:rPr lang="zh-TW" altLang="en-US" b="1" dirty="0">
              <a:solidFill>
                <a:schemeClr val="bg1"/>
              </a:solidFill>
              <a:latin typeface="微軟正黑體" panose="020B0604030504040204" pitchFamily="34" charset="-120"/>
              <a:ea typeface="微軟正黑體" panose="020B0604030504040204" pitchFamily="34" charset="-120"/>
            </a:rPr>
            <a:t>賦能</a:t>
          </a:r>
          <a:endParaRPr lang="en-US" altLang="zh-TW" b="1" dirty="0">
            <a:solidFill>
              <a:schemeClr val="bg1"/>
            </a:solidFill>
            <a:latin typeface="微軟正黑體" panose="020B0604030504040204" pitchFamily="34" charset="-120"/>
            <a:ea typeface="微軟正黑體" panose="020B0604030504040204" pitchFamily="34" charset="-120"/>
          </a:endParaRPr>
        </a:p>
        <a:p>
          <a:r>
            <a:rPr lang="en-US" altLang="zh-TW" b="1" dirty="0">
              <a:solidFill>
                <a:schemeClr val="bg1"/>
              </a:solidFill>
              <a:latin typeface="微軟正黑體" panose="020B0604030504040204" pitchFamily="34" charset="-120"/>
              <a:ea typeface="微軟正黑體" panose="020B0604030504040204" pitchFamily="34" charset="-120"/>
            </a:rPr>
            <a:t>(</a:t>
          </a:r>
          <a:r>
            <a:rPr lang="zh-TW" altLang="en-US" b="1" dirty="0">
              <a:solidFill>
                <a:schemeClr val="bg1"/>
              </a:solidFill>
              <a:latin typeface="微軟正黑體" panose="020B0604030504040204" pitchFamily="34" charset="-120"/>
              <a:ea typeface="微軟正黑體" panose="020B0604030504040204" pitchFamily="34" charset="-120"/>
            </a:rPr>
            <a:t>讓人能夠</a:t>
          </a:r>
          <a:r>
            <a:rPr lang="en-US" altLang="zh-TW" b="1" dirty="0">
              <a:solidFill>
                <a:schemeClr val="bg1"/>
              </a:solidFill>
              <a:latin typeface="微軟正黑體" panose="020B0604030504040204" pitchFamily="34" charset="-120"/>
              <a:ea typeface="微軟正黑體" panose="020B0604030504040204" pitchFamily="34" charset="-120"/>
            </a:rPr>
            <a:t>…)</a:t>
          </a:r>
        </a:p>
        <a:p>
          <a:r>
            <a:rPr lang="en-US" altLang="zh-TW" b="1" dirty="0">
              <a:solidFill>
                <a:schemeClr val="bg1"/>
              </a:solidFill>
              <a:latin typeface="微軟正黑體" panose="020B0604030504040204" pitchFamily="34" charset="-120"/>
              <a:ea typeface="微軟正黑體" panose="020B0604030504040204" pitchFamily="34" charset="-120"/>
            </a:rPr>
            <a:t>Enablement</a:t>
          </a:r>
          <a:endParaRPr lang="zh-TW" altLang="en-US" b="1" dirty="0">
            <a:solidFill>
              <a:schemeClr val="bg1"/>
            </a:solidFill>
            <a:latin typeface="微軟正黑體" panose="020B0604030504040204" pitchFamily="34" charset="-120"/>
            <a:ea typeface="微軟正黑體" panose="020B0604030504040204" pitchFamily="34" charset="-120"/>
          </a:endParaRPr>
        </a:p>
      </dgm:t>
    </dgm:pt>
    <dgm:pt modelId="{834AE8DE-5AB0-4C26-828F-4E029CE02ABE}" type="parTrans" cxnId="{41EF5AE7-3612-4CBC-A262-459E9845723B}">
      <dgm:prSet/>
      <dgm:spPr/>
      <dgm:t>
        <a:bodyPr/>
        <a:lstStyle/>
        <a:p>
          <a:endParaRPr lang="zh-TW" altLang="en-US"/>
        </a:p>
      </dgm:t>
    </dgm:pt>
    <dgm:pt modelId="{70C05FC9-2122-410D-BB83-40A143A6F71D}" type="sibTrans" cxnId="{41EF5AE7-3612-4CBC-A262-459E9845723B}">
      <dgm:prSet/>
      <dgm:spPr/>
      <dgm:t>
        <a:bodyPr/>
        <a:lstStyle/>
        <a:p>
          <a:endParaRPr lang="zh-TW" altLang="en-US"/>
        </a:p>
      </dgm:t>
    </dgm:pt>
    <dgm:pt modelId="{B058C71A-7F79-4063-A34B-44C961B63154}" type="pres">
      <dgm:prSet presAssocID="{AAF4B8C7-F728-4D06-BE51-8874215566BA}" presName="Name0" presStyleCnt="0">
        <dgm:presLayoutVars>
          <dgm:chMax val="1"/>
          <dgm:dir/>
          <dgm:animLvl val="ctr"/>
          <dgm:resizeHandles val="exact"/>
        </dgm:presLayoutVars>
      </dgm:prSet>
      <dgm:spPr/>
    </dgm:pt>
    <dgm:pt modelId="{03B4DD33-A704-4631-9B9E-AF4DE4D003CC}" type="pres">
      <dgm:prSet presAssocID="{2F392D21-82CC-4CD6-89D0-FEE036EFF211}" presName="centerShape" presStyleLbl="node0" presStyleIdx="0" presStyleCnt="1" custLinFactNeighborY="558"/>
      <dgm:spPr/>
    </dgm:pt>
    <dgm:pt modelId="{4F60325C-5AF4-4D8D-A134-C4FBB15B1DA1}" type="pres">
      <dgm:prSet presAssocID="{C92D2E04-4BB5-4BA9-9780-97E02B28F0EF}" presName="node" presStyleLbl="node1" presStyleIdx="0" presStyleCnt="4" custScaleX="128039" custScaleY="134381" custRadScaleRad="93209" custRadScaleInc="7627">
        <dgm:presLayoutVars>
          <dgm:bulletEnabled val="1"/>
        </dgm:presLayoutVars>
      </dgm:prSet>
      <dgm:spPr/>
    </dgm:pt>
    <dgm:pt modelId="{37B0A078-AA1A-408D-83C4-FCD30C07BFEB}" type="pres">
      <dgm:prSet presAssocID="{C92D2E04-4BB5-4BA9-9780-97E02B28F0EF}" presName="dummy" presStyleCnt="0"/>
      <dgm:spPr/>
    </dgm:pt>
    <dgm:pt modelId="{99AD94F7-F4B0-4FE2-9595-90DA8AE9D403}" type="pres">
      <dgm:prSet presAssocID="{07DD74C7-1B82-4E8F-9E74-E5EEB0410BD8}" presName="sibTrans" presStyleLbl="sibTrans2D1" presStyleIdx="0" presStyleCnt="4"/>
      <dgm:spPr/>
    </dgm:pt>
    <dgm:pt modelId="{1ADC8E9A-569B-4409-8148-A10CD9BC2C62}" type="pres">
      <dgm:prSet presAssocID="{DE7A0452-0A1F-449D-AA49-0E99BEC973B1}" presName="node" presStyleLbl="node1" presStyleIdx="1" presStyleCnt="4" custScaleX="130625" custScaleY="128801">
        <dgm:presLayoutVars>
          <dgm:bulletEnabled val="1"/>
        </dgm:presLayoutVars>
      </dgm:prSet>
      <dgm:spPr/>
    </dgm:pt>
    <dgm:pt modelId="{61D30F44-05F9-486B-8997-8C776E2EAA4F}" type="pres">
      <dgm:prSet presAssocID="{DE7A0452-0A1F-449D-AA49-0E99BEC973B1}" presName="dummy" presStyleCnt="0"/>
      <dgm:spPr/>
    </dgm:pt>
    <dgm:pt modelId="{233B8183-F2D1-404E-A682-D42BE3437937}" type="pres">
      <dgm:prSet presAssocID="{7C5BA97E-0A23-4119-AC2D-21EA80970412}" presName="sibTrans" presStyleLbl="sibTrans2D1" presStyleIdx="1" presStyleCnt="4"/>
      <dgm:spPr/>
    </dgm:pt>
    <dgm:pt modelId="{041DA489-FBFC-480B-9828-782673264584}" type="pres">
      <dgm:prSet presAssocID="{7C92E89B-2586-4992-AEF2-FB7F561C1088}" presName="node" presStyleLbl="node1" presStyleIdx="2" presStyleCnt="4" custScaleX="152299" custScaleY="132589" custRadScaleRad="94057" custRadScaleInc="-3023">
        <dgm:presLayoutVars>
          <dgm:bulletEnabled val="1"/>
        </dgm:presLayoutVars>
      </dgm:prSet>
      <dgm:spPr/>
    </dgm:pt>
    <dgm:pt modelId="{34AA979B-705F-45B6-970B-BC969B9F3CEB}" type="pres">
      <dgm:prSet presAssocID="{7C92E89B-2586-4992-AEF2-FB7F561C1088}" presName="dummy" presStyleCnt="0"/>
      <dgm:spPr/>
    </dgm:pt>
    <dgm:pt modelId="{ED516E42-BEA6-4895-863F-BDCB56AB3E5D}" type="pres">
      <dgm:prSet presAssocID="{F8D962B8-904E-4DBA-B0CB-BB3C19C17124}" presName="sibTrans" presStyleLbl="sibTrans2D1" presStyleIdx="2" presStyleCnt="4"/>
      <dgm:spPr/>
    </dgm:pt>
    <dgm:pt modelId="{DFF9C245-D8D5-4877-93F3-0D60568BA055}" type="pres">
      <dgm:prSet presAssocID="{7FD0B0E6-8177-41E8-9204-9EF88DA2B067}" presName="node" presStyleLbl="node1" presStyleIdx="3" presStyleCnt="4" custScaleX="133998" custScaleY="115263">
        <dgm:presLayoutVars>
          <dgm:bulletEnabled val="1"/>
        </dgm:presLayoutVars>
      </dgm:prSet>
      <dgm:spPr/>
    </dgm:pt>
    <dgm:pt modelId="{FC39792D-F5CF-4C4A-8AFF-1E8530390958}" type="pres">
      <dgm:prSet presAssocID="{7FD0B0E6-8177-41E8-9204-9EF88DA2B067}" presName="dummy" presStyleCnt="0"/>
      <dgm:spPr/>
    </dgm:pt>
    <dgm:pt modelId="{7FF17D20-64B4-404C-A340-9ACDDB2C6535}" type="pres">
      <dgm:prSet presAssocID="{70C05FC9-2122-410D-BB83-40A143A6F71D}" presName="sibTrans" presStyleLbl="sibTrans2D1" presStyleIdx="3" presStyleCnt="4"/>
      <dgm:spPr/>
    </dgm:pt>
  </dgm:ptLst>
  <dgm:cxnLst>
    <dgm:cxn modelId="{4F079103-C4DE-4C45-BA61-1BCC222ACBE5}" type="presOf" srcId="{AAF4B8C7-F728-4D06-BE51-8874215566BA}" destId="{B058C71A-7F79-4063-A34B-44C961B63154}" srcOrd="0" destOrd="0" presId="urn:microsoft.com/office/officeart/2005/8/layout/radial6"/>
    <dgm:cxn modelId="{5DFFBB05-E5F3-4C5C-84A3-2B11ECFEFAED}" srcId="{AAF4B8C7-F728-4D06-BE51-8874215566BA}" destId="{2F392D21-82CC-4CD6-89D0-FEE036EFF211}" srcOrd="0" destOrd="0" parTransId="{02DE0957-B9EF-45D1-93B0-1AAF868B37FD}" sibTransId="{40C408CF-ED9F-4F99-968D-7D7A6FA5B12E}"/>
    <dgm:cxn modelId="{BFE8E20E-D0A2-4FA1-8C8F-0C479AED7778}" type="presOf" srcId="{7FD0B0E6-8177-41E8-9204-9EF88DA2B067}" destId="{DFF9C245-D8D5-4877-93F3-0D60568BA055}" srcOrd="0" destOrd="0" presId="urn:microsoft.com/office/officeart/2005/8/layout/radial6"/>
    <dgm:cxn modelId="{92C5EE1C-93B1-4E96-B2DA-02ABC11F2F59}" type="presOf" srcId="{7C92E89B-2586-4992-AEF2-FB7F561C1088}" destId="{041DA489-FBFC-480B-9828-782673264584}" srcOrd="0" destOrd="0" presId="urn:microsoft.com/office/officeart/2005/8/layout/radial6"/>
    <dgm:cxn modelId="{DCBCB529-E0B7-45DC-A106-D9C55B394B1B}" type="presOf" srcId="{70C05FC9-2122-410D-BB83-40A143A6F71D}" destId="{7FF17D20-64B4-404C-A340-9ACDDB2C6535}" srcOrd="0" destOrd="0" presId="urn:microsoft.com/office/officeart/2005/8/layout/radial6"/>
    <dgm:cxn modelId="{46DEBB5E-4141-4619-AF55-F7DC1CBD5F9E}" type="presOf" srcId="{F8D962B8-904E-4DBA-B0CB-BB3C19C17124}" destId="{ED516E42-BEA6-4895-863F-BDCB56AB3E5D}" srcOrd="0" destOrd="0" presId="urn:microsoft.com/office/officeart/2005/8/layout/radial6"/>
    <dgm:cxn modelId="{B2A67B5F-BD38-441B-8157-13EA9315ADFE}" srcId="{2F392D21-82CC-4CD6-89D0-FEE036EFF211}" destId="{C92D2E04-4BB5-4BA9-9780-97E02B28F0EF}" srcOrd="0" destOrd="0" parTransId="{D0752083-2C71-412B-BDED-6872D8E8D74B}" sibTransId="{07DD74C7-1B82-4E8F-9E74-E5EEB0410BD8}"/>
    <dgm:cxn modelId="{0B95E86B-D125-4210-8356-38DBE51092CD}" type="presOf" srcId="{07DD74C7-1B82-4E8F-9E74-E5EEB0410BD8}" destId="{99AD94F7-F4B0-4FE2-9595-90DA8AE9D403}" srcOrd="0" destOrd="0" presId="urn:microsoft.com/office/officeart/2005/8/layout/radial6"/>
    <dgm:cxn modelId="{D0275159-3C53-4ED1-95BF-53FDAFD65AAF}" type="presOf" srcId="{2F392D21-82CC-4CD6-89D0-FEE036EFF211}" destId="{03B4DD33-A704-4631-9B9E-AF4DE4D003CC}" srcOrd="0" destOrd="0" presId="urn:microsoft.com/office/officeart/2005/8/layout/radial6"/>
    <dgm:cxn modelId="{08E5B47E-3BEB-4693-9C71-364FCE7CC986}" type="presOf" srcId="{DE7A0452-0A1F-449D-AA49-0E99BEC973B1}" destId="{1ADC8E9A-569B-4409-8148-A10CD9BC2C62}" srcOrd="0" destOrd="0" presId="urn:microsoft.com/office/officeart/2005/8/layout/radial6"/>
    <dgm:cxn modelId="{3ADE759E-EFCE-4DBE-B2A0-10B5467BF2BF}" srcId="{2F392D21-82CC-4CD6-89D0-FEE036EFF211}" destId="{DE7A0452-0A1F-449D-AA49-0E99BEC973B1}" srcOrd="1" destOrd="0" parTransId="{CDC35CE1-42DA-4E07-B4FA-5E0F7CE5B70A}" sibTransId="{7C5BA97E-0A23-4119-AC2D-21EA80970412}"/>
    <dgm:cxn modelId="{638367AE-DB16-454A-81A1-DEA226608A00}" type="presOf" srcId="{C92D2E04-4BB5-4BA9-9780-97E02B28F0EF}" destId="{4F60325C-5AF4-4D8D-A134-C4FBB15B1DA1}" srcOrd="0" destOrd="0" presId="urn:microsoft.com/office/officeart/2005/8/layout/radial6"/>
    <dgm:cxn modelId="{7FA22DC5-80A2-49F4-8942-74AED6F5E354}" type="presOf" srcId="{7C5BA97E-0A23-4119-AC2D-21EA80970412}" destId="{233B8183-F2D1-404E-A682-D42BE3437937}" srcOrd="0" destOrd="0" presId="urn:microsoft.com/office/officeart/2005/8/layout/radial6"/>
    <dgm:cxn modelId="{41EF5AE7-3612-4CBC-A262-459E9845723B}" srcId="{2F392D21-82CC-4CD6-89D0-FEE036EFF211}" destId="{7FD0B0E6-8177-41E8-9204-9EF88DA2B067}" srcOrd="3" destOrd="0" parTransId="{834AE8DE-5AB0-4C26-828F-4E029CE02ABE}" sibTransId="{70C05FC9-2122-410D-BB83-40A143A6F71D}"/>
    <dgm:cxn modelId="{658080F9-29BA-4A94-BFFA-9A8F40E581D6}" srcId="{2F392D21-82CC-4CD6-89D0-FEE036EFF211}" destId="{7C92E89B-2586-4992-AEF2-FB7F561C1088}" srcOrd="2" destOrd="0" parTransId="{4F497462-08AE-4C99-8A88-140A1FD25A7D}" sibTransId="{F8D962B8-904E-4DBA-B0CB-BB3C19C17124}"/>
    <dgm:cxn modelId="{4650AA4F-88AB-46B9-BE67-CCE5A34DADC2}" type="presParOf" srcId="{B058C71A-7F79-4063-A34B-44C961B63154}" destId="{03B4DD33-A704-4631-9B9E-AF4DE4D003CC}" srcOrd="0" destOrd="0" presId="urn:microsoft.com/office/officeart/2005/8/layout/radial6"/>
    <dgm:cxn modelId="{E6976357-A69F-4AB7-8E58-E4DB1A2A378A}" type="presParOf" srcId="{B058C71A-7F79-4063-A34B-44C961B63154}" destId="{4F60325C-5AF4-4D8D-A134-C4FBB15B1DA1}" srcOrd="1" destOrd="0" presId="urn:microsoft.com/office/officeart/2005/8/layout/radial6"/>
    <dgm:cxn modelId="{DBEA9D82-BEE6-4EB4-A0EB-9DAD4D6530A5}" type="presParOf" srcId="{B058C71A-7F79-4063-A34B-44C961B63154}" destId="{37B0A078-AA1A-408D-83C4-FCD30C07BFEB}" srcOrd="2" destOrd="0" presId="urn:microsoft.com/office/officeart/2005/8/layout/radial6"/>
    <dgm:cxn modelId="{845009F1-48EC-43EF-90DE-D10800C5B6DF}" type="presParOf" srcId="{B058C71A-7F79-4063-A34B-44C961B63154}" destId="{99AD94F7-F4B0-4FE2-9595-90DA8AE9D403}" srcOrd="3" destOrd="0" presId="urn:microsoft.com/office/officeart/2005/8/layout/radial6"/>
    <dgm:cxn modelId="{7022C8FD-44A7-4623-A070-775E4460D7FE}" type="presParOf" srcId="{B058C71A-7F79-4063-A34B-44C961B63154}" destId="{1ADC8E9A-569B-4409-8148-A10CD9BC2C62}" srcOrd="4" destOrd="0" presId="urn:microsoft.com/office/officeart/2005/8/layout/radial6"/>
    <dgm:cxn modelId="{2E0088EC-44CC-45BC-B0B4-4179E2B7595F}" type="presParOf" srcId="{B058C71A-7F79-4063-A34B-44C961B63154}" destId="{61D30F44-05F9-486B-8997-8C776E2EAA4F}" srcOrd="5" destOrd="0" presId="urn:microsoft.com/office/officeart/2005/8/layout/radial6"/>
    <dgm:cxn modelId="{D9F92EF0-5BB7-41C1-9DE5-BB6CDB13A384}" type="presParOf" srcId="{B058C71A-7F79-4063-A34B-44C961B63154}" destId="{233B8183-F2D1-404E-A682-D42BE3437937}" srcOrd="6" destOrd="0" presId="urn:microsoft.com/office/officeart/2005/8/layout/radial6"/>
    <dgm:cxn modelId="{8EE19FFC-BEE2-47ED-AF77-A7B9596F407F}" type="presParOf" srcId="{B058C71A-7F79-4063-A34B-44C961B63154}" destId="{041DA489-FBFC-480B-9828-782673264584}" srcOrd="7" destOrd="0" presId="urn:microsoft.com/office/officeart/2005/8/layout/radial6"/>
    <dgm:cxn modelId="{A8600708-28D6-4771-BB4C-9D222538CA34}" type="presParOf" srcId="{B058C71A-7F79-4063-A34B-44C961B63154}" destId="{34AA979B-705F-45B6-970B-BC969B9F3CEB}" srcOrd="8" destOrd="0" presId="urn:microsoft.com/office/officeart/2005/8/layout/radial6"/>
    <dgm:cxn modelId="{31C54415-E897-43E2-8B67-309F4FC01B0B}" type="presParOf" srcId="{B058C71A-7F79-4063-A34B-44C961B63154}" destId="{ED516E42-BEA6-4895-863F-BDCB56AB3E5D}" srcOrd="9" destOrd="0" presId="urn:microsoft.com/office/officeart/2005/8/layout/radial6"/>
    <dgm:cxn modelId="{5914BA3D-1DC5-4768-9068-AC543598E894}" type="presParOf" srcId="{B058C71A-7F79-4063-A34B-44C961B63154}" destId="{DFF9C245-D8D5-4877-93F3-0D60568BA055}" srcOrd="10" destOrd="0" presId="urn:microsoft.com/office/officeart/2005/8/layout/radial6"/>
    <dgm:cxn modelId="{BC94FA28-1144-461D-8666-EAC4BA1BB9DA}" type="presParOf" srcId="{B058C71A-7F79-4063-A34B-44C961B63154}" destId="{FC39792D-F5CF-4C4A-8AFF-1E8530390958}" srcOrd="11" destOrd="0" presId="urn:microsoft.com/office/officeart/2005/8/layout/radial6"/>
    <dgm:cxn modelId="{CC95E757-52CC-4C6F-8FB3-6BEC14DC010A}" type="presParOf" srcId="{B058C71A-7F79-4063-A34B-44C961B63154}" destId="{7FF17D20-64B4-404C-A340-9ACDDB2C653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4B8C7-F728-4D06-BE51-8874215566B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zh-TW" altLang="en-US"/>
        </a:p>
      </dgm:t>
    </dgm:pt>
    <dgm:pt modelId="{2F392D21-82CC-4CD6-89D0-FEE036EFF211}">
      <dgm:prSet phldrT="[文字]" custT="1"/>
      <dgm:spPr/>
      <dgm:t>
        <a:bodyPr/>
        <a:lstStyle/>
        <a:p>
          <a:r>
            <a:rPr lang="zh-TW" altLang="en-US" sz="1200" b="1" kern="1200" dirty="0">
              <a:solidFill>
                <a:srgbClr val="FF0000"/>
              </a:solidFill>
              <a:latin typeface="微軟正黑體" panose="020B0604030504040204" pitchFamily="34" charset="-120"/>
              <a:ea typeface="微軟正黑體" panose="020B0604030504040204" pitchFamily="34" charset="-120"/>
            </a:rPr>
            <a:t>明確的意圖與目的性</a:t>
          </a:r>
          <a:r>
            <a:rPr lang="en-US" altLang="zh-TW" sz="1200" b="1" kern="1200" dirty="0">
              <a:solidFill>
                <a:srgbClr val="FF0000"/>
              </a:solidFill>
              <a:latin typeface="微軟正黑體" panose="020B0604030504040204" pitchFamily="34" charset="-120"/>
              <a:ea typeface="微軟正黑體" panose="020B0604030504040204" pitchFamily="34" charset="-120"/>
            </a:rPr>
            <a:t>Agency:</a:t>
          </a:r>
        </a:p>
        <a:p>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檢視紡織業供應鏈，上下游運作效率無法提升的關卡，在於</a:t>
          </a:r>
          <a:r>
            <a:rPr lang="en-US" altLang="zh-TW" sz="1100" b="1" kern="1200" dirty="0">
              <a:solidFill>
                <a:prstClr val="black"/>
              </a:solidFill>
              <a:latin typeface="微軟正黑體" panose="020B0604030504040204" pitchFamily="34" charset="-120"/>
              <a:ea typeface="微軟正黑體" panose="020B0604030504040204" pitchFamily="34" charset="-120"/>
              <a:cs typeface="+mn-cs"/>
            </a:rPr>
            <a:t>『</a:t>
          </a:r>
          <a:r>
            <a:rPr lang="zh-TW" altLang="en-US" sz="1100" b="1" kern="1200" dirty="0">
              <a:solidFill>
                <a:srgbClr val="FF0000"/>
              </a:solidFill>
              <a:latin typeface="微軟正黑體" panose="020B0604030504040204" pitchFamily="34" charset="-120"/>
              <a:ea typeface="微軟正黑體" panose="020B0604030504040204" pitchFamily="34" charset="-120"/>
              <a:cs typeface="+mn-cs"/>
            </a:rPr>
            <a:t>布片樣品</a:t>
          </a:r>
          <a:r>
            <a:rPr lang="en-US" altLang="zh-TW" sz="1100" b="1" kern="1200" dirty="0">
              <a:solidFill>
                <a:prstClr val="black"/>
              </a:solidFill>
              <a:latin typeface="微軟正黑體" panose="020B0604030504040204" pitchFamily="34" charset="-120"/>
              <a:ea typeface="微軟正黑體" panose="020B0604030504040204" pitchFamily="34" charset="-120"/>
              <a:cs typeface="+mn-cs"/>
            </a:rPr>
            <a:t>』</a:t>
          </a: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這個環節，業者花太多時間找布樣了</a:t>
          </a:r>
        </a:p>
      </dgm:t>
    </dgm:pt>
    <dgm:pt modelId="{02DE0957-B9EF-45D1-93B0-1AAF868B37FD}" type="parTrans" cxnId="{5DFFBB05-E5F3-4C5C-84A3-2B11ECFEFAED}">
      <dgm:prSet/>
      <dgm:spPr/>
      <dgm:t>
        <a:bodyPr/>
        <a:lstStyle/>
        <a:p>
          <a:endParaRPr lang="zh-TW" altLang="en-US"/>
        </a:p>
      </dgm:t>
    </dgm:pt>
    <dgm:pt modelId="{40C408CF-ED9F-4F99-968D-7D7A6FA5B12E}" type="sibTrans" cxnId="{5DFFBB05-E5F3-4C5C-84A3-2B11ECFEFAED}">
      <dgm:prSet/>
      <dgm:spPr/>
      <dgm:t>
        <a:bodyPr/>
        <a:lstStyle/>
        <a:p>
          <a:endParaRPr lang="zh-TW" altLang="en-US"/>
        </a:p>
      </dgm:t>
    </dgm:pt>
    <dgm:pt modelId="{C92D2E04-4BB5-4BA9-9780-97E02B28F0EF}">
      <dgm:prSet phldrT="[文字]" custT="1"/>
      <dgm:spPr/>
      <dgm:t>
        <a:bodyPr/>
        <a:lstStyle/>
        <a:p>
          <a:pPr>
            <a:lnSpc>
              <a:spcPct val="100000"/>
            </a:lnSpc>
            <a:spcAft>
              <a:spcPts val="0"/>
            </a:spcAft>
          </a:pPr>
          <a:r>
            <a:rPr lang="zh-TW" altLang="en-US" sz="1200" b="1" kern="1200" dirty="0">
              <a:solidFill>
                <a:srgbClr val="FF0000"/>
              </a:solidFill>
              <a:latin typeface="微軟正黑體" panose="020B0604030504040204" pitchFamily="34" charset="-120"/>
              <a:ea typeface="微軟正黑體" panose="020B0604030504040204" pitchFamily="34" charset="-120"/>
            </a:rPr>
            <a:t>環境的認知</a:t>
          </a:r>
          <a:r>
            <a:rPr lang="en-US" altLang="zh-TW" sz="1200" b="1" kern="1200" dirty="0">
              <a:solidFill>
                <a:srgbClr val="FF0000"/>
              </a:solidFill>
              <a:latin typeface="微軟正黑體" panose="020B0604030504040204" pitchFamily="34" charset="-120"/>
              <a:ea typeface="微軟正黑體" panose="020B0604030504040204" pitchFamily="34" charset="-120"/>
            </a:rPr>
            <a:t>+</a:t>
          </a:r>
          <a:r>
            <a:rPr lang="zh-TW" altLang="en-US" sz="1200" b="1" kern="1200" dirty="0">
              <a:solidFill>
                <a:srgbClr val="FF0000"/>
              </a:solidFill>
              <a:latin typeface="微軟正黑體" panose="020B0604030504040204" pitchFamily="34" charset="-120"/>
              <a:ea typeface="微軟正黑體" panose="020B0604030504040204" pitchFamily="34" charset="-120"/>
            </a:rPr>
            <a:t>觀察人造物 </a:t>
          </a:r>
          <a:r>
            <a:rPr lang="en-US" altLang="zh-TW" sz="1200" b="1" kern="1200" dirty="0">
              <a:solidFill>
                <a:srgbClr val="FF0000"/>
              </a:solidFill>
              <a:latin typeface="微軟正黑體" panose="020B0604030504040204" pitchFamily="34" charset="-120"/>
              <a:ea typeface="微軟正黑體" panose="020B0604030504040204" pitchFamily="34" charset="-120"/>
            </a:rPr>
            <a:t>Artifact</a:t>
          </a:r>
        </a:p>
        <a:p>
          <a:pPr>
            <a:lnSpc>
              <a:spcPct val="100000"/>
            </a:lnSpc>
            <a:spcAft>
              <a:spcPts val="0"/>
            </a:spcAft>
          </a:pPr>
          <a:r>
            <a:rPr lang="en-US" altLang="zh-TW" sz="1200" b="1" kern="1200" dirty="0">
              <a:solidFill>
                <a:srgbClr val="FF0000"/>
              </a:solidFill>
              <a:latin typeface="微軟正黑體" panose="020B0604030504040204" pitchFamily="34" charset="-120"/>
              <a:ea typeface="微軟正黑體" panose="020B0604030504040204" pitchFamily="34" charset="-120"/>
            </a:rPr>
            <a:t>Materiality</a:t>
          </a:r>
        </a:p>
        <a:p>
          <a:pPr>
            <a:lnSpc>
              <a:spcPct val="100000"/>
            </a:lnSpc>
            <a:spcAft>
              <a:spcPts val="0"/>
            </a:spcAft>
          </a:pP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數位紡織平台，大幅縮短傳統成衣生產流程</a:t>
          </a:r>
        </a:p>
      </dgm:t>
    </dgm:pt>
    <dgm:pt modelId="{D0752083-2C71-412B-BDED-6872D8E8D74B}" type="parTrans" cxnId="{B2A67B5F-BD38-441B-8157-13EA9315ADFE}">
      <dgm:prSet/>
      <dgm:spPr/>
      <dgm:t>
        <a:bodyPr/>
        <a:lstStyle/>
        <a:p>
          <a:endParaRPr lang="zh-TW" altLang="en-US"/>
        </a:p>
      </dgm:t>
    </dgm:pt>
    <dgm:pt modelId="{07DD74C7-1B82-4E8F-9E74-E5EEB0410BD8}" type="sibTrans" cxnId="{B2A67B5F-BD38-441B-8157-13EA9315ADFE}">
      <dgm:prSet/>
      <dgm:spPr/>
      <dgm:t>
        <a:bodyPr/>
        <a:lstStyle/>
        <a:p>
          <a:endParaRPr lang="zh-TW" altLang="en-US"/>
        </a:p>
      </dgm:t>
    </dgm:pt>
    <dgm:pt modelId="{DE7A0452-0A1F-449D-AA49-0E99BEC973B1}">
      <dgm:prSet phldrT="[文字]" custT="1"/>
      <dgm:spPr/>
      <dgm:t>
        <a:bodyPr/>
        <a:lstStyle/>
        <a:p>
          <a:r>
            <a:rPr lang="zh-TW" altLang="en-US" sz="1200" b="1" kern="1200" dirty="0">
              <a:solidFill>
                <a:srgbClr val="FF0000"/>
              </a:solidFill>
              <a:latin typeface="微軟正黑體" panose="020B0604030504040204" pitchFamily="34" charset="-120"/>
              <a:ea typeface="微軟正黑體" panose="020B0604030504040204" pitchFamily="34" charset="-120"/>
            </a:rPr>
            <a:t>確定機會與可能行動的價值</a:t>
          </a:r>
          <a:endParaRPr lang="en-US" altLang="zh-TW" sz="1200" b="1" kern="1200" dirty="0">
            <a:solidFill>
              <a:srgbClr val="FF0000"/>
            </a:solidFill>
            <a:latin typeface="微軟正黑體" panose="020B0604030504040204" pitchFamily="34" charset="-120"/>
            <a:ea typeface="微軟正黑體" panose="020B0604030504040204" pitchFamily="34" charset="-120"/>
          </a:endParaRPr>
        </a:p>
        <a:p>
          <a:r>
            <a:rPr lang="en-US" altLang="zh-TW" sz="1200" b="1" kern="1200" dirty="0">
              <a:solidFill>
                <a:srgbClr val="FF0000"/>
              </a:solidFill>
              <a:latin typeface="微軟正黑體" panose="020B0604030504040204" pitchFamily="34" charset="-120"/>
              <a:ea typeface="微軟正黑體" panose="020B0604030504040204" pitchFamily="34" charset="-120"/>
            </a:rPr>
            <a:t>Affordance</a:t>
          </a:r>
        </a:p>
        <a:p>
          <a:r>
            <a:rPr lang="en-US" altLang="zh-TW" sz="1100" kern="1200"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sz="1100" kern="1200" dirty="0">
              <a:solidFill>
                <a:schemeClr val="accent5">
                  <a:lumMod val="50000"/>
                </a:schemeClr>
              </a:solidFill>
              <a:latin typeface="微軟正黑體" panose="020B0604030504040204" pitchFamily="34" charset="-120"/>
              <a:ea typeface="微軟正黑體" panose="020B0604030504040204" pitchFamily="34" charset="-120"/>
            </a:rPr>
            <a:t>引擎會自動辨識掃描影像的圖樣、織紋、布種、布花、</a:t>
          </a:r>
          <a:r>
            <a:rPr lang="en-US" altLang="zh-TW" sz="1100" kern="1200" dirty="0">
              <a:solidFill>
                <a:schemeClr val="accent5">
                  <a:lumMod val="50000"/>
                </a:schemeClr>
              </a:solidFill>
              <a:latin typeface="微軟正黑體" panose="020B0604030504040204" pitchFamily="34" charset="-120"/>
              <a:ea typeface="微軟正黑體" panose="020B0604030504040204" pitchFamily="34" charset="-120"/>
            </a:rPr>
            <a:t>…</a:t>
          </a:r>
          <a:r>
            <a:rPr lang="zh-TW" altLang="en-US" sz="1100" kern="1200" dirty="0">
              <a:solidFill>
                <a:schemeClr val="accent5">
                  <a:lumMod val="50000"/>
                </a:schemeClr>
              </a:solidFill>
              <a:latin typeface="微軟正黑體" panose="020B0604030504040204" pitchFamily="34" charset="-120"/>
              <a:ea typeface="微軟正黑體" panose="020B0604030504040204" pitchFamily="34" charset="-120"/>
            </a:rPr>
            <a:t>等詳細資料並進行標籤分類，集結成數位布片資料庫。</a:t>
          </a: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材</a:t>
          </a:r>
        </a:p>
      </dgm:t>
    </dgm:pt>
    <dgm:pt modelId="{CDC35CE1-42DA-4E07-B4FA-5E0F7CE5B70A}" type="parTrans" cxnId="{3ADE759E-EFCE-4DBE-B2A0-10B5467BF2BF}">
      <dgm:prSet/>
      <dgm:spPr/>
      <dgm:t>
        <a:bodyPr/>
        <a:lstStyle/>
        <a:p>
          <a:endParaRPr lang="zh-TW" altLang="en-US"/>
        </a:p>
      </dgm:t>
    </dgm:pt>
    <dgm:pt modelId="{7C5BA97E-0A23-4119-AC2D-21EA80970412}" type="sibTrans" cxnId="{3ADE759E-EFCE-4DBE-B2A0-10B5467BF2BF}">
      <dgm:prSet/>
      <dgm:spPr/>
      <dgm:t>
        <a:bodyPr/>
        <a:lstStyle/>
        <a:p>
          <a:endParaRPr lang="zh-TW" altLang="en-US"/>
        </a:p>
      </dgm:t>
    </dgm:pt>
    <dgm:pt modelId="{7C92E89B-2586-4992-AEF2-FB7F561C1088}">
      <dgm:prSet phldrT="[文字]" custT="1"/>
      <dgm:spPr/>
      <dgm:t>
        <a:bodyPr/>
        <a:lstStyle/>
        <a:p>
          <a:pPr>
            <a:lnSpc>
              <a:spcPct val="100000"/>
            </a:lnSpc>
            <a:spcAft>
              <a:spcPts val="0"/>
            </a:spcAft>
          </a:pPr>
          <a:r>
            <a:rPr lang="zh-TW" altLang="en-US" sz="1200" b="1" kern="1200" dirty="0">
              <a:solidFill>
                <a:srgbClr val="FF0000"/>
              </a:solidFill>
              <a:latin typeface="微軟正黑體" panose="020B0604030504040204" pitchFamily="34" charset="-120"/>
              <a:ea typeface="微軟正黑體" panose="020B0604030504040204" pitchFamily="34" charset="-120"/>
            </a:rPr>
            <a:t>行動的實踐 </a:t>
          </a:r>
          <a:endParaRPr lang="en-US" altLang="zh-TW" sz="1200" b="1" kern="1200" dirty="0">
            <a:solidFill>
              <a:srgbClr val="FF0000"/>
            </a:solidFill>
            <a:latin typeface="微軟正黑體" panose="020B0604030504040204" pitchFamily="34" charset="-120"/>
            <a:ea typeface="微軟正黑體" panose="020B0604030504040204" pitchFamily="34" charset="-120"/>
          </a:endParaRPr>
        </a:p>
        <a:p>
          <a:pPr>
            <a:lnSpc>
              <a:spcPct val="100000"/>
            </a:lnSpc>
            <a:spcAft>
              <a:spcPts val="0"/>
            </a:spcAft>
          </a:pPr>
          <a:r>
            <a:rPr lang="en-US" altLang="zh-TW" sz="1200" b="1" kern="1200" dirty="0">
              <a:solidFill>
                <a:srgbClr val="FF0000"/>
              </a:solidFill>
              <a:latin typeface="微軟正黑體" panose="020B0604030504040204" pitchFamily="34" charset="-120"/>
              <a:ea typeface="微軟正黑體" panose="020B0604030504040204" pitchFamily="34" charset="-120"/>
            </a:rPr>
            <a:t>Affordance</a:t>
          </a:r>
          <a:r>
            <a:rPr lang="zh-TW" altLang="en-US" sz="1200" b="1" kern="1200" dirty="0">
              <a:solidFill>
                <a:srgbClr val="FF0000"/>
              </a:solidFill>
              <a:latin typeface="微軟正黑體" panose="020B0604030504040204" pitchFamily="34" charset="-120"/>
              <a:ea typeface="微軟正黑體" panose="020B0604030504040204" pitchFamily="34" charset="-120"/>
            </a:rPr>
            <a:t> </a:t>
          </a:r>
          <a:r>
            <a:rPr lang="en-US" altLang="zh-TW" sz="1200" b="1" kern="1200" dirty="0">
              <a:solidFill>
                <a:srgbClr val="FF0000"/>
              </a:solidFill>
              <a:latin typeface="微軟正黑體" panose="020B0604030504040204" pitchFamily="34" charset="-120"/>
              <a:ea typeface="微軟正黑體" panose="020B0604030504040204" pitchFamily="34" charset="-120"/>
            </a:rPr>
            <a:t>actualization</a:t>
          </a:r>
        </a:p>
        <a:p>
          <a:pPr>
            <a:lnSpc>
              <a:spcPct val="100000"/>
            </a:lnSpc>
            <a:spcAft>
              <a:spcPts val="0"/>
            </a:spcAft>
          </a:pPr>
          <a:r>
            <a:rPr lang="en-US" sz="1000" b="1" kern="1200" dirty="0">
              <a:solidFill>
                <a:schemeClr val="tx1"/>
              </a:solidFill>
              <a:latin typeface="微軟正黑體" panose="020B0604030504040204" pitchFamily="34" charset="-120"/>
              <a:ea typeface="微軟正黑體" panose="020B0604030504040204" pitchFamily="34" charset="-120"/>
            </a:rPr>
            <a:t>Enable: </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AI</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人工智慧技術將</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2D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數位布片轉為</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3D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設計素材</a:t>
          </a:r>
          <a:r>
            <a:rPr lang="en-US" sz="1000" b="1" kern="1200" dirty="0">
              <a:solidFill>
                <a:prstClr val="black"/>
              </a:solidFill>
              <a:latin typeface="微軟正黑體" panose="020B0604030504040204" pitchFamily="34" charset="-120"/>
              <a:ea typeface="微軟正黑體" panose="020B0604030504040204" pitchFamily="34" charset="-120"/>
              <a:cs typeface="+mn-cs"/>
            </a:rPr>
            <a:t>Empower</a:t>
          </a:r>
          <a:r>
            <a:rPr lang="zh-TW" sz="1000" b="1" kern="1200" dirty="0">
              <a:solidFill>
                <a:prstClr val="black"/>
              </a:solidFill>
              <a:latin typeface="微軟正黑體" panose="020B0604030504040204" pitchFamily="34" charset="-120"/>
              <a:ea typeface="微軟正黑體" panose="020B0604030504040204" pitchFamily="34" charset="-120"/>
              <a:cs typeface="+mn-cs"/>
            </a:rPr>
            <a:t>：</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3D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成衣設計</a:t>
          </a:r>
          <a:endParaRPr lang="zh-TW" sz="1000" b="1" kern="1200" dirty="0">
            <a:solidFill>
              <a:prstClr val="black"/>
            </a:solidFill>
            <a:latin typeface="微軟正黑體" panose="020B0604030504040204" pitchFamily="34" charset="-120"/>
            <a:ea typeface="微軟正黑體" panose="020B0604030504040204" pitchFamily="34" charset="-120"/>
            <a:cs typeface="+mn-cs"/>
          </a:endParaRPr>
        </a:p>
        <a:p>
          <a:pPr>
            <a:lnSpc>
              <a:spcPct val="100000"/>
            </a:lnSpc>
            <a:spcAft>
              <a:spcPts val="0"/>
            </a:spcAft>
          </a:pPr>
          <a:r>
            <a:rPr lang="en-US" sz="1000" b="1" kern="1200" dirty="0">
              <a:solidFill>
                <a:schemeClr val="tx1"/>
              </a:solidFill>
              <a:latin typeface="微軟正黑體" panose="020B0604030504040204" pitchFamily="34" charset="-120"/>
              <a:ea typeface="微軟正黑體" panose="020B0604030504040204" pitchFamily="34" charset="-120"/>
            </a:rPr>
            <a:t>Engage</a:t>
          </a:r>
          <a:r>
            <a:rPr lang="zh-TW" sz="1000" b="1" kern="1200" dirty="0">
              <a:solidFill>
                <a:schemeClr val="tx1"/>
              </a:solidFill>
              <a:latin typeface="微軟正黑體" panose="020B0604030504040204" pitchFamily="34" charset="-120"/>
              <a:ea typeface="微軟正黑體" panose="020B0604030504040204" pitchFamily="34" charset="-120"/>
            </a:rPr>
            <a:t>：</a:t>
          </a:r>
          <a:r>
            <a:rPr lang="zh-TW" altLang="en-US" sz="1000" b="1" kern="1200" dirty="0">
              <a:solidFill>
                <a:schemeClr val="tx1"/>
              </a:solidFill>
              <a:latin typeface="微軟正黑體" panose="020B0604030504040204" pitchFamily="34" charset="-120"/>
              <a:ea typeface="微軟正黑體" panose="020B0604030504040204" pitchFamily="34" charset="-120"/>
            </a:rPr>
            <a:t>品牌商、供應商、設計師、消費者</a:t>
          </a:r>
        </a:p>
      </dgm:t>
    </dgm:pt>
    <dgm:pt modelId="{4F497462-08AE-4C99-8A88-140A1FD25A7D}" type="parTrans" cxnId="{658080F9-29BA-4A94-BFFA-9A8F40E581D6}">
      <dgm:prSet/>
      <dgm:spPr/>
      <dgm:t>
        <a:bodyPr/>
        <a:lstStyle/>
        <a:p>
          <a:endParaRPr lang="zh-TW" altLang="en-US"/>
        </a:p>
      </dgm:t>
    </dgm:pt>
    <dgm:pt modelId="{F8D962B8-904E-4DBA-B0CB-BB3C19C17124}" type="sibTrans" cxnId="{658080F9-29BA-4A94-BFFA-9A8F40E581D6}">
      <dgm:prSet/>
      <dgm:spPr/>
      <dgm:t>
        <a:bodyPr/>
        <a:lstStyle/>
        <a:p>
          <a:endParaRPr lang="zh-TW" altLang="en-US"/>
        </a:p>
      </dgm:t>
    </dgm:pt>
    <dgm:pt modelId="{7FD0B0E6-8177-41E8-9204-9EF88DA2B067}">
      <dgm:prSet phldrT="[文字]" custT="1"/>
      <dgm:spPr/>
      <dgm:t>
        <a:bodyPr/>
        <a:lstStyle/>
        <a:p>
          <a:r>
            <a:rPr lang="zh-TW" altLang="en-US" sz="1200" b="1" dirty="0">
              <a:solidFill>
                <a:srgbClr val="FF0000"/>
              </a:solidFill>
              <a:latin typeface="微軟正黑體" panose="020B0604030504040204" pitchFamily="34" charset="-120"/>
              <a:ea typeface="微軟正黑體" panose="020B0604030504040204" pitchFamily="34" charset="-120"/>
            </a:rPr>
            <a:t>賦能</a:t>
          </a:r>
          <a:endParaRPr lang="en-US" altLang="zh-TW" sz="1200" b="1" dirty="0">
            <a:solidFill>
              <a:srgbClr val="FF0000"/>
            </a:solidFill>
            <a:latin typeface="微軟正黑體" panose="020B0604030504040204" pitchFamily="34" charset="-120"/>
            <a:ea typeface="微軟正黑體" panose="020B0604030504040204" pitchFamily="34" charset="-120"/>
          </a:endParaRPr>
        </a:p>
        <a:p>
          <a:r>
            <a:rPr lang="en-US" altLang="zh-TW" sz="1200" b="1" dirty="0">
              <a:solidFill>
                <a:srgbClr val="FF0000"/>
              </a:solidFill>
              <a:latin typeface="微軟正黑體" panose="020B0604030504040204" pitchFamily="34" charset="-120"/>
              <a:ea typeface="微軟正黑體" panose="020B0604030504040204" pitchFamily="34" charset="-120"/>
            </a:rPr>
            <a:t>Enablement</a:t>
          </a:r>
        </a:p>
        <a:p>
          <a:r>
            <a:rPr lang="zh-TW" altLang="en-US" sz="1200" b="1" dirty="0">
              <a:solidFill>
                <a:schemeClr val="tx1"/>
              </a:solidFill>
              <a:latin typeface="微軟正黑體" panose="020B0604030504040204" pitchFamily="34" charset="-120"/>
              <a:ea typeface="微軟正黑體" panose="020B0604030504040204" pitchFamily="34" charset="-120"/>
            </a:rPr>
            <a:t>協作數位紡織新生態</a:t>
          </a:r>
        </a:p>
      </dgm:t>
    </dgm:pt>
    <dgm:pt modelId="{834AE8DE-5AB0-4C26-828F-4E029CE02ABE}" type="parTrans" cxnId="{41EF5AE7-3612-4CBC-A262-459E9845723B}">
      <dgm:prSet/>
      <dgm:spPr/>
      <dgm:t>
        <a:bodyPr/>
        <a:lstStyle/>
        <a:p>
          <a:endParaRPr lang="zh-TW" altLang="en-US"/>
        </a:p>
      </dgm:t>
    </dgm:pt>
    <dgm:pt modelId="{70C05FC9-2122-410D-BB83-40A143A6F71D}" type="sibTrans" cxnId="{41EF5AE7-3612-4CBC-A262-459E9845723B}">
      <dgm:prSet/>
      <dgm:spPr/>
      <dgm:t>
        <a:bodyPr/>
        <a:lstStyle/>
        <a:p>
          <a:endParaRPr lang="zh-TW" altLang="en-US"/>
        </a:p>
      </dgm:t>
    </dgm:pt>
    <dgm:pt modelId="{B058C71A-7F79-4063-A34B-44C961B63154}" type="pres">
      <dgm:prSet presAssocID="{AAF4B8C7-F728-4D06-BE51-8874215566BA}" presName="Name0" presStyleCnt="0">
        <dgm:presLayoutVars>
          <dgm:chMax val="1"/>
          <dgm:dir/>
          <dgm:animLvl val="ctr"/>
          <dgm:resizeHandles val="exact"/>
        </dgm:presLayoutVars>
      </dgm:prSet>
      <dgm:spPr/>
    </dgm:pt>
    <dgm:pt modelId="{03B4DD33-A704-4631-9B9E-AF4DE4D003CC}" type="pres">
      <dgm:prSet presAssocID="{2F392D21-82CC-4CD6-89D0-FEE036EFF211}" presName="centerShape" presStyleLbl="node0" presStyleIdx="0" presStyleCnt="1" custLinFactNeighborY="558"/>
      <dgm:spPr/>
    </dgm:pt>
    <dgm:pt modelId="{4F60325C-5AF4-4D8D-A134-C4FBB15B1DA1}" type="pres">
      <dgm:prSet presAssocID="{C92D2E04-4BB5-4BA9-9780-97E02B28F0EF}" presName="node" presStyleLbl="node1" presStyleIdx="0" presStyleCnt="4" custScaleX="128039" custScaleY="134381" custRadScaleRad="93354" custRadScaleInc="3378">
        <dgm:presLayoutVars>
          <dgm:bulletEnabled val="1"/>
        </dgm:presLayoutVars>
      </dgm:prSet>
      <dgm:spPr/>
    </dgm:pt>
    <dgm:pt modelId="{37B0A078-AA1A-408D-83C4-FCD30C07BFEB}" type="pres">
      <dgm:prSet presAssocID="{C92D2E04-4BB5-4BA9-9780-97E02B28F0EF}" presName="dummy" presStyleCnt="0"/>
      <dgm:spPr/>
    </dgm:pt>
    <dgm:pt modelId="{99AD94F7-F4B0-4FE2-9595-90DA8AE9D403}" type="pres">
      <dgm:prSet presAssocID="{07DD74C7-1B82-4E8F-9E74-E5EEB0410BD8}" presName="sibTrans" presStyleLbl="sibTrans2D1" presStyleIdx="0" presStyleCnt="4"/>
      <dgm:spPr/>
    </dgm:pt>
    <dgm:pt modelId="{1ADC8E9A-569B-4409-8148-A10CD9BC2C62}" type="pres">
      <dgm:prSet presAssocID="{DE7A0452-0A1F-449D-AA49-0E99BEC973B1}" presName="node" presStyleLbl="node1" presStyleIdx="1" presStyleCnt="4" custScaleX="130625" custScaleY="128801" custRadScaleRad="105050" custRadScaleInc="3081">
        <dgm:presLayoutVars>
          <dgm:bulletEnabled val="1"/>
        </dgm:presLayoutVars>
      </dgm:prSet>
      <dgm:spPr/>
    </dgm:pt>
    <dgm:pt modelId="{61D30F44-05F9-486B-8997-8C776E2EAA4F}" type="pres">
      <dgm:prSet presAssocID="{DE7A0452-0A1F-449D-AA49-0E99BEC973B1}" presName="dummy" presStyleCnt="0"/>
      <dgm:spPr/>
    </dgm:pt>
    <dgm:pt modelId="{233B8183-F2D1-404E-A682-D42BE3437937}" type="pres">
      <dgm:prSet presAssocID="{7C5BA97E-0A23-4119-AC2D-21EA80970412}" presName="sibTrans" presStyleLbl="sibTrans2D1" presStyleIdx="1" presStyleCnt="4"/>
      <dgm:spPr/>
    </dgm:pt>
    <dgm:pt modelId="{041DA489-FBFC-480B-9828-782673264584}" type="pres">
      <dgm:prSet presAssocID="{7C92E89B-2586-4992-AEF2-FB7F561C1088}" presName="node" presStyleLbl="node1" presStyleIdx="2" presStyleCnt="4" custScaleX="152299" custScaleY="132589" custRadScaleRad="96919" custRadScaleInc="-5185">
        <dgm:presLayoutVars>
          <dgm:bulletEnabled val="1"/>
        </dgm:presLayoutVars>
      </dgm:prSet>
      <dgm:spPr/>
    </dgm:pt>
    <dgm:pt modelId="{34AA979B-705F-45B6-970B-BC969B9F3CEB}" type="pres">
      <dgm:prSet presAssocID="{7C92E89B-2586-4992-AEF2-FB7F561C1088}" presName="dummy" presStyleCnt="0"/>
      <dgm:spPr/>
    </dgm:pt>
    <dgm:pt modelId="{ED516E42-BEA6-4895-863F-BDCB56AB3E5D}" type="pres">
      <dgm:prSet presAssocID="{F8D962B8-904E-4DBA-B0CB-BB3C19C17124}" presName="sibTrans" presStyleLbl="sibTrans2D1" presStyleIdx="2" presStyleCnt="4"/>
      <dgm:spPr/>
    </dgm:pt>
    <dgm:pt modelId="{DFF9C245-D8D5-4877-93F3-0D60568BA055}" type="pres">
      <dgm:prSet presAssocID="{7FD0B0E6-8177-41E8-9204-9EF88DA2B067}" presName="node" presStyleLbl="node1" presStyleIdx="3" presStyleCnt="4" custScaleX="133998" custScaleY="115263">
        <dgm:presLayoutVars>
          <dgm:bulletEnabled val="1"/>
        </dgm:presLayoutVars>
      </dgm:prSet>
      <dgm:spPr/>
    </dgm:pt>
    <dgm:pt modelId="{FC39792D-F5CF-4C4A-8AFF-1E8530390958}" type="pres">
      <dgm:prSet presAssocID="{7FD0B0E6-8177-41E8-9204-9EF88DA2B067}" presName="dummy" presStyleCnt="0"/>
      <dgm:spPr/>
    </dgm:pt>
    <dgm:pt modelId="{7FF17D20-64B4-404C-A340-9ACDDB2C6535}" type="pres">
      <dgm:prSet presAssocID="{70C05FC9-2122-410D-BB83-40A143A6F71D}" presName="sibTrans" presStyleLbl="sibTrans2D1" presStyleIdx="3" presStyleCnt="4"/>
      <dgm:spPr/>
    </dgm:pt>
  </dgm:ptLst>
  <dgm:cxnLst>
    <dgm:cxn modelId="{4F079103-C4DE-4C45-BA61-1BCC222ACBE5}" type="presOf" srcId="{AAF4B8C7-F728-4D06-BE51-8874215566BA}" destId="{B058C71A-7F79-4063-A34B-44C961B63154}" srcOrd="0" destOrd="0" presId="urn:microsoft.com/office/officeart/2005/8/layout/radial6"/>
    <dgm:cxn modelId="{5DFFBB05-E5F3-4C5C-84A3-2B11ECFEFAED}" srcId="{AAF4B8C7-F728-4D06-BE51-8874215566BA}" destId="{2F392D21-82CC-4CD6-89D0-FEE036EFF211}" srcOrd="0" destOrd="0" parTransId="{02DE0957-B9EF-45D1-93B0-1AAF868B37FD}" sibTransId="{40C408CF-ED9F-4F99-968D-7D7A6FA5B12E}"/>
    <dgm:cxn modelId="{BFE8E20E-D0A2-4FA1-8C8F-0C479AED7778}" type="presOf" srcId="{7FD0B0E6-8177-41E8-9204-9EF88DA2B067}" destId="{DFF9C245-D8D5-4877-93F3-0D60568BA055}" srcOrd="0" destOrd="0" presId="urn:microsoft.com/office/officeart/2005/8/layout/radial6"/>
    <dgm:cxn modelId="{92C5EE1C-93B1-4E96-B2DA-02ABC11F2F59}" type="presOf" srcId="{7C92E89B-2586-4992-AEF2-FB7F561C1088}" destId="{041DA489-FBFC-480B-9828-782673264584}" srcOrd="0" destOrd="0" presId="urn:microsoft.com/office/officeart/2005/8/layout/radial6"/>
    <dgm:cxn modelId="{DCBCB529-E0B7-45DC-A106-D9C55B394B1B}" type="presOf" srcId="{70C05FC9-2122-410D-BB83-40A143A6F71D}" destId="{7FF17D20-64B4-404C-A340-9ACDDB2C6535}" srcOrd="0" destOrd="0" presId="urn:microsoft.com/office/officeart/2005/8/layout/radial6"/>
    <dgm:cxn modelId="{46DEBB5E-4141-4619-AF55-F7DC1CBD5F9E}" type="presOf" srcId="{F8D962B8-904E-4DBA-B0CB-BB3C19C17124}" destId="{ED516E42-BEA6-4895-863F-BDCB56AB3E5D}" srcOrd="0" destOrd="0" presId="urn:microsoft.com/office/officeart/2005/8/layout/radial6"/>
    <dgm:cxn modelId="{B2A67B5F-BD38-441B-8157-13EA9315ADFE}" srcId="{2F392D21-82CC-4CD6-89D0-FEE036EFF211}" destId="{C92D2E04-4BB5-4BA9-9780-97E02B28F0EF}" srcOrd="0" destOrd="0" parTransId="{D0752083-2C71-412B-BDED-6872D8E8D74B}" sibTransId="{07DD74C7-1B82-4E8F-9E74-E5EEB0410BD8}"/>
    <dgm:cxn modelId="{0B95E86B-D125-4210-8356-38DBE51092CD}" type="presOf" srcId="{07DD74C7-1B82-4E8F-9E74-E5EEB0410BD8}" destId="{99AD94F7-F4B0-4FE2-9595-90DA8AE9D403}" srcOrd="0" destOrd="0" presId="urn:microsoft.com/office/officeart/2005/8/layout/radial6"/>
    <dgm:cxn modelId="{D0275159-3C53-4ED1-95BF-53FDAFD65AAF}" type="presOf" srcId="{2F392D21-82CC-4CD6-89D0-FEE036EFF211}" destId="{03B4DD33-A704-4631-9B9E-AF4DE4D003CC}" srcOrd="0" destOrd="0" presId="urn:microsoft.com/office/officeart/2005/8/layout/radial6"/>
    <dgm:cxn modelId="{08E5B47E-3BEB-4693-9C71-364FCE7CC986}" type="presOf" srcId="{DE7A0452-0A1F-449D-AA49-0E99BEC973B1}" destId="{1ADC8E9A-569B-4409-8148-A10CD9BC2C62}" srcOrd="0" destOrd="0" presId="urn:microsoft.com/office/officeart/2005/8/layout/radial6"/>
    <dgm:cxn modelId="{3ADE759E-EFCE-4DBE-B2A0-10B5467BF2BF}" srcId="{2F392D21-82CC-4CD6-89D0-FEE036EFF211}" destId="{DE7A0452-0A1F-449D-AA49-0E99BEC973B1}" srcOrd="1" destOrd="0" parTransId="{CDC35CE1-42DA-4E07-B4FA-5E0F7CE5B70A}" sibTransId="{7C5BA97E-0A23-4119-AC2D-21EA80970412}"/>
    <dgm:cxn modelId="{638367AE-DB16-454A-81A1-DEA226608A00}" type="presOf" srcId="{C92D2E04-4BB5-4BA9-9780-97E02B28F0EF}" destId="{4F60325C-5AF4-4D8D-A134-C4FBB15B1DA1}" srcOrd="0" destOrd="0" presId="urn:microsoft.com/office/officeart/2005/8/layout/radial6"/>
    <dgm:cxn modelId="{7FA22DC5-80A2-49F4-8942-74AED6F5E354}" type="presOf" srcId="{7C5BA97E-0A23-4119-AC2D-21EA80970412}" destId="{233B8183-F2D1-404E-A682-D42BE3437937}" srcOrd="0" destOrd="0" presId="urn:microsoft.com/office/officeart/2005/8/layout/radial6"/>
    <dgm:cxn modelId="{41EF5AE7-3612-4CBC-A262-459E9845723B}" srcId="{2F392D21-82CC-4CD6-89D0-FEE036EFF211}" destId="{7FD0B0E6-8177-41E8-9204-9EF88DA2B067}" srcOrd="3" destOrd="0" parTransId="{834AE8DE-5AB0-4C26-828F-4E029CE02ABE}" sibTransId="{70C05FC9-2122-410D-BB83-40A143A6F71D}"/>
    <dgm:cxn modelId="{658080F9-29BA-4A94-BFFA-9A8F40E581D6}" srcId="{2F392D21-82CC-4CD6-89D0-FEE036EFF211}" destId="{7C92E89B-2586-4992-AEF2-FB7F561C1088}" srcOrd="2" destOrd="0" parTransId="{4F497462-08AE-4C99-8A88-140A1FD25A7D}" sibTransId="{F8D962B8-904E-4DBA-B0CB-BB3C19C17124}"/>
    <dgm:cxn modelId="{4650AA4F-88AB-46B9-BE67-CCE5A34DADC2}" type="presParOf" srcId="{B058C71A-7F79-4063-A34B-44C961B63154}" destId="{03B4DD33-A704-4631-9B9E-AF4DE4D003CC}" srcOrd="0" destOrd="0" presId="urn:microsoft.com/office/officeart/2005/8/layout/radial6"/>
    <dgm:cxn modelId="{E6976357-A69F-4AB7-8E58-E4DB1A2A378A}" type="presParOf" srcId="{B058C71A-7F79-4063-A34B-44C961B63154}" destId="{4F60325C-5AF4-4D8D-A134-C4FBB15B1DA1}" srcOrd="1" destOrd="0" presId="urn:microsoft.com/office/officeart/2005/8/layout/radial6"/>
    <dgm:cxn modelId="{DBEA9D82-BEE6-4EB4-A0EB-9DAD4D6530A5}" type="presParOf" srcId="{B058C71A-7F79-4063-A34B-44C961B63154}" destId="{37B0A078-AA1A-408D-83C4-FCD30C07BFEB}" srcOrd="2" destOrd="0" presId="urn:microsoft.com/office/officeart/2005/8/layout/radial6"/>
    <dgm:cxn modelId="{845009F1-48EC-43EF-90DE-D10800C5B6DF}" type="presParOf" srcId="{B058C71A-7F79-4063-A34B-44C961B63154}" destId="{99AD94F7-F4B0-4FE2-9595-90DA8AE9D403}" srcOrd="3" destOrd="0" presId="urn:microsoft.com/office/officeart/2005/8/layout/radial6"/>
    <dgm:cxn modelId="{7022C8FD-44A7-4623-A070-775E4460D7FE}" type="presParOf" srcId="{B058C71A-7F79-4063-A34B-44C961B63154}" destId="{1ADC8E9A-569B-4409-8148-A10CD9BC2C62}" srcOrd="4" destOrd="0" presId="urn:microsoft.com/office/officeart/2005/8/layout/radial6"/>
    <dgm:cxn modelId="{2E0088EC-44CC-45BC-B0B4-4179E2B7595F}" type="presParOf" srcId="{B058C71A-7F79-4063-A34B-44C961B63154}" destId="{61D30F44-05F9-486B-8997-8C776E2EAA4F}" srcOrd="5" destOrd="0" presId="urn:microsoft.com/office/officeart/2005/8/layout/radial6"/>
    <dgm:cxn modelId="{D9F92EF0-5BB7-41C1-9DE5-BB6CDB13A384}" type="presParOf" srcId="{B058C71A-7F79-4063-A34B-44C961B63154}" destId="{233B8183-F2D1-404E-A682-D42BE3437937}" srcOrd="6" destOrd="0" presId="urn:microsoft.com/office/officeart/2005/8/layout/radial6"/>
    <dgm:cxn modelId="{8EE19FFC-BEE2-47ED-AF77-A7B9596F407F}" type="presParOf" srcId="{B058C71A-7F79-4063-A34B-44C961B63154}" destId="{041DA489-FBFC-480B-9828-782673264584}" srcOrd="7" destOrd="0" presId="urn:microsoft.com/office/officeart/2005/8/layout/radial6"/>
    <dgm:cxn modelId="{A8600708-28D6-4771-BB4C-9D222538CA34}" type="presParOf" srcId="{B058C71A-7F79-4063-A34B-44C961B63154}" destId="{34AA979B-705F-45B6-970B-BC969B9F3CEB}" srcOrd="8" destOrd="0" presId="urn:microsoft.com/office/officeart/2005/8/layout/radial6"/>
    <dgm:cxn modelId="{31C54415-E897-43E2-8B67-309F4FC01B0B}" type="presParOf" srcId="{B058C71A-7F79-4063-A34B-44C961B63154}" destId="{ED516E42-BEA6-4895-863F-BDCB56AB3E5D}" srcOrd="9" destOrd="0" presId="urn:microsoft.com/office/officeart/2005/8/layout/radial6"/>
    <dgm:cxn modelId="{5914BA3D-1DC5-4768-9068-AC543598E894}" type="presParOf" srcId="{B058C71A-7F79-4063-A34B-44C961B63154}" destId="{DFF9C245-D8D5-4877-93F3-0D60568BA055}" srcOrd="10" destOrd="0" presId="urn:microsoft.com/office/officeart/2005/8/layout/radial6"/>
    <dgm:cxn modelId="{BC94FA28-1144-461D-8666-EAC4BA1BB9DA}" type="presParOf" srcId="{B058C71A-7F79-4063-A34B-44C961B63154}" destId="{FC39792D-F5CF-4C4A-8AFF-1E8530390958}" srcOrd="11" destOrd="0" presId="urn:microsoft.com/office/officeart/2005/8/layout/radial6"/>
    <dgm:cxn modelId="{CC95E757-52CC-4C6F-8FB3-6BEC14DC010A}" type="presParOf" srcId="{B058C71A-7F79-4063-A34B-44C961B63154}" destId="{7FF17D20-64B4-404C-A340-9ACDDB2C6535}"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99ABAF-D0FD-4F8B-89FF-F08C59A79ED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TW" altLang="en-US"/>
        </a:p>
      </dgm:t>
    </dgm:pt>
    <dgm:pt modelId="{45AF5323-36F7-42CA-B343-56F496AC63E3}">
      <dgm:prSet phldrT="[文字]" custT="1"/>
      <dgm:spPr>
        <a:solidFill>
          <a:srgbClr val="002060"/>
        </a:solidFill>
      </dgm:spPr>
      <dgm:t>
        <a:bodyPr/>
        <a:lstStyle/>
        <a:p>
          <a:pPr>
            <a:lnSpc>
              <a:spcPct val="100000"/>
            </a:lnSpc>
            <a:spcAft>
              <a:spcPts val="0"/>
            </a:spcAft>
          </a:pP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符合</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ESG</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趨勢的協作數位紡織新生態</a:t>
          </a:r>
          <a:endParaRPr lang="en-US" altLang="zh-TW" sz="1500" b="1" kern="1200" dirty="0">
            <a:solidFill>
              <a:prstClr val="white"/>
            </a:solidFill>
            <a:latin typeface="微軟正黑體" panose="020B0604030504040204" pitchFamily="34" charset="-120"/>
            <a:ea typeface="微軟正黑體" panose="020B0604030504040204" pitchFamily="34" charset="-120"/>
            <a:cs typeface="+mn-cs"/>
          </a:endParaRPr>
        </a:p>
        <a:p>
          <a:pPr>
            <a:lnSpc>
              <a:spcPct val="100000"/>
            </a:lnSpc>
            <a:spcAft>
              <a:spcPts val="0"/>
            </a:spcAft>
          </a:pP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 研究傳統紡織產業的痛點，解決耗時溝通、浪費與不環保的問題</a:t>
          </a:r>
        </a:p>
      </dgm:t>
    </dgm:pt>
    <dgm:pt modelId="{0106E7C1-C91A-402B-B6DA-1DFDD22BFAFE}" type="parTrans" cxnId="{AF8DC11F-D161-4463-8037-1A37827C62CD}">
      <dgm:prSet/>
      <dgm:spPr/>
      <dgm:t>
        <a:bodyPr/>
        <a:lstStyle/>
        <a:p>
          <a:endParaRPr lang="zh-TW" altLang="en-US"/>
        </a:p>
      </dgm:t>
    </dgm:pt>
    <dgm:pt modelId="{D8EA3056-2981-44F8-9671-42965C6A18CC}" type="sibTrans" cxnId="{AF8DC11F-D161-4463-8037-1A37827C62CD}">
      <dgm:prSet/>
      <dgm:spPr/>
      <dgm:t>
        <a:bodyPr/>
        <a:lstStyle/>
        <a:p>
          <a:endParaRPr lang="zh-TW" altLang="en-US"/>
        </a:p>
      </dgm:t>
    </dgm:pt>
    <dgm:pt modelId="{D79953C2-44F7-4443-B487-FF5275DE04AA}">
      <dgm:prSet phldrT="[文字]" custT="1"/>
      <dgm:spPr>
        <a:solidFill>
          <a:schemeClr val="accent5">
            <a:lumMod val="75000"/>
          </a:schemeClr>
        </a:solidFill>
      </dgm:spPr>
      <dgm:t>
        <a:bodyPr/>
        <a:lstStyle/>
        <a:p>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高標準數位布料</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高品質</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3D</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圖像</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數據分析</a:t>
          </a:r>
          <a:r>
            <a:rPr lang="en-US"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機會與能力</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endParaRPr lang="en-US" sz="1500" b="1" kern="1200" dirty="0">
            <a:solidFill>
              <a:prstClr val="white"/>
            </a:solidFill>
            <a:latin typeface="微軟正黑體" panose="020B0604030504040204" pitchFamily="34" charset="-120"/>
            <a:ea typeface="微軟正黑體" panose="020B0604030504040204" pitchFamily="34" charset="-120"/>
            <a:cs typeface="+mn-cs"/>
          </a:endParaRPr>
        </a:p>
        <a:p>
          <a:r>
            <a:rPr lang="en-US" sz="1500" b="1" kern="1200" dirty="0">
              <a:solidFill>
                <a:prstClr val="white"/>
              </a:solidFill>
              <a:latin typeface="微軟正黑體" panose="020B0604030504040204" pitchFamily="34" charset="-120"/>
              <a:ea typeface="微軟正黑體" panose="020B0604030504040204" pitchFamily="34" charset="-120"/>
              <a:cs typeface="+mn-cs"/>
            </a:rPr>
            <a:t>-</a:t>
          </a:r>
          <a:r>
            <a:rPr lang="zh-TW" sz="1500" b="1" kern="1200" dirty="0">
              <a:solidFill>
                <a:prstClr val="white"/>
              </a:solidFill>
              <a:latin typeface="微軟正黑體" panose="020B0604030504040204" pitchFamily="34" charset="-120"/>
              <a:ea typeface="微軟正黑體" panose="020B0604030504040204" pitchFamily="34" charset="-120"/>
              <a:cs typeface="+mn-cs"/>
            </a:rPr>
            <a:t>透過</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AI</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生成高度模仿真實紋理的數位布料達成數位化協作</a:t>
          </a:r>
        </a:p>
      </dgm:t>
    </dgm:pt>
    <dgm:pt modelId="{C1A66B82-DE7B-468D-B6EA-7624C78E2815}" type="parTrans" cxnId="{C1A07086-4630-464D-B5C3-ACC6C48D0FED}">
      <dgm:prSet/>
      <dgm:spPr/>
      <dgm:t>
        <a:bodyPr/>
        <a:lstStyle/>
        <a:p>
          <a:endParaRPr lang="zh-TW" altLang="en-US"/>
        </a:p>
      </dgm:t>
    </dgm:pt>
    <dgm:pt modelId="{5B2F4123-4956-4AB9-BA89-CA19B439E487}" type="sibTrans" cxnId="{C1A07086-4630-464D-B5C3-ACC6C48D0FED}">
      <dgm:prSet/>
      <dgm:spPr/>
      <dgm:t>
        <a:bodyPr/>
        <a:lstStyle/>
        <a:p>
          <a:endParaRPr lang="zh-TW" altLang="en-US"/>
        </a:p>
      </dgm:t>
    </dgm:pt>
    <dgm:pt modelId="{8E3030FD-3608-4836-8FFB-088C2011B89D}">
      <dgm:prSet phldrT="[文字]" custT="1"/>
      <dgm:spPr>
        <a:solidFill>
          <a:schemeClr val="accent2">
            <a:lumMod val="75000"/>
          </a:schemeClr>
        </a:solidFill>
      </dgm:spPr>
      <dgm:t>
        <a:bodyPr/>
        <a:lstStyle/>
        <a:p>
          <a:pPr>
            <a:lnSpc>
              <a:spcPct val="100000"/>
            </a:lnSpc>
            <a:spcAft>
              <a:spcPts val="0"/>
            </a:spcAft>
          </a:pPr>
          <a:r>
            <a:rPr lang="zh-TW" altLang="en-US" sz="1500" b="1" kern="1200" dirty="0">
              <a:solidFill>
                <a:schemeClr val="bg1"/>
              </a:solidFill>
              <a:latin typeface="微軟正黑體" panose="020B0604030504040204" pitchFamily="34" charset="-120"/>
              <a:ea typeface="微軟正黑體" panose="020B0604030504040204" pitchFamily="34" charset="-120"/>
              <a:cs typeface="+mn-cs"/>
            </a:rPr>
            <a:t>傳統產業的重生</a:t>
          </a:r>
          <a:endParaRPr lang="en-US" altLang="zh-TW" sz="1500" b="1" kern="1200" dirty="0">
            <a:solidFill>
              <a:schemeClr val="bg1"/>
            </a:solidFill>
            <a:latin typeface="微軟正黑體" panose="020B0604030504040204" pitchFamily="34" charset="-120"/>
            <a:ea typeface="微軟正黑體" panose="020B0604030504040204" pitchFamily="34" charset="-120"/>
            <a:cs typeface="+mn-cs"/>
          </a:endParaRPr>
        </a:p>
        <a:p>
          <a:pPr>
            <a:lnSpc>
              <a:spcPct val="100000"/>
            </a:lnSpc>
            <a:spcAft>
              <a:spcPts val="0"/>
            </a:spcAft>
          </a:pPr>
          <a:r>
            <a:rPr lang="en-US" altLang="zh-TW" sz="1500" b="1" kern="1200" dirty="0">
              <a:solidFill>
                <a:schemeClr val="bg1"/>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數位與淨零碳排</a:t>
          </a:r>
        </a:p>
      </dgm:t>
    </dgm:pt>
    <dgm:pt modelId="{0C9F68CF-449C-4019-869C-9FE0EE84B70C}" type="parTrans" cxnId="{E3E7660B-40EA-48CE-9412-DA5E28DAF72E}">
      <dgm:prSet/>
      <dgm:spPr/>
      <dgm:t>
        <a:bodyPr/>
        <a:lstStyle/>
        <a:p>
          <a:endParaRPr lang="zh-TW" altLang="en-US"/>
        </a:p>
      </dgm:t>
    </dgm:pt>
    <dgm:pt modelId="{4D4CFB0C-842E-4823-AE3F-41728781E1F2}" type="sibTrans" cxnId="{E3E7660B-40EA-48CE-9412-DA5E28DAF72E}">
      <dgm:prSet/>
      <dgm:spPr/>
      <dgm:t>
        <a:bodyPr/>
        <a:lstStyle/>
        <a:p>
          <a:endParaRPr lang="zh-TW" altLang="en-US"/>
        </a:p>
      </dgm:t>
    </dgm:pt>
    <dgm:pt modelId="{24C5931B-E9DF-4F52-A8BB-4F8885A3AB68}">
      <dgm:prSet custT="1"/>
      <dgm:spPr/>
      <dgm:t>
        <a:bodyPr/>
        <a:lstStyle/>
        <a:p>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全球最大的數位紡織品雲平台</a:t>
          </a:r>
          <a:endParaRPr lang="en-US" altLang="zh-TW" sz="1500" b="1" kern="1200" dirty="0">
            <a:solidFill>
              <a:prstClr val="white"/>
            </a:solidFill>
            <a:latin typeface="微軟正黑體" panose="020B0604030504040204" pitchFamily="34" charset="-120"/>
            <a:ea typeface="微軟正黑體" panose="020B0604030504040204" pitchFamily="34" charset="-120"/>
            <a:cs typeface="+mn-cs"/>
          </a:endParaRPr>
        </a:p>
        <a:p>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符合</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ESG</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趨勢的協作數位紡織新生態</a:t>
          </a:r>
        </a:p>
      </dgm:t>
    </dgm:pt>
    <dgm:pt modelId="{D8DF712C-38C7-49F7-A824-B4DE178A67AC}" type="parTrans" cxnId="{198E3A9F-F819-47D9-B7B5-B2E8A2217FE1}">
      <dgm:prSet/>
      <dgm:spPr/>
      <dgm:t>
        <a:bodyPr/>
        <a:lstStyle/>
        <a:p>
          <a:endParaRPr lang="zh-TW" altLang="en-US"/>
        </a:p>
      </dgm:t>
    </dgm:pt>
    <dgm:pt modelId="{D2E407F2-AE1D-48D6-925F-46C5D434E4E1}" type="sibTrans" cxnId="{198E3A9F-F819-47D9-B7B5-B2E8A2217FE1}">
      <dgm:prSet/>
      <dgm:spPr/>
      <dgm:t>
        <a:bodyPr/>
        <a:lstStyle/>
        <a:p>
          <a:endParaRPr lang="zh-TW" altLang="en-US"/>
        </a:p>
      </dgm:t>
    </dgm:pt>
    <dgm:pt modelId="{BBB7E741-AED8-432E-A131-2144217216F7}" type="pres">
      <dgm:prSet presAssocID="{E399ABAF-D0FD-4F8B-89FF-F08C59A79ED1}" presName="Name0" presStyleCnt="0">
        <dgm:presLayoutVars>
          <dgm:chMax val="7"/>
          <dgm:chPref val="7"/>
          <dgm:dir/>
        </dgm:presLayoutVars>
      </dgm:prSet>
      <dgm:spPr/>
    </dgm:pt>
    <dgm:pt modelId="{CEA353FE-DCCA-4F6A-BF3A-E55A1A3045B1}" type="pres">
      <dgm:prSet presAssocID="{E399ABAF-D0FD-4F8B-89FF-F08C59A79ED1}" presName="Name1" presStyleCnt="0"/>
      <dgm:spPr/>
    </dgm:pt>
    <dgm:pt modelId="{52EE238E-64C4-44C9-9597-012D7D25E57B}" type="pres">
      <dgm:prSet presAssocID="{E399ABAF-D0FD-4F8B-89FF-F08C59A79ED1}" presName="cycle" presStyleCnt="0"/>
      <dgm:spPr/>
    </dgm:pt>
    <dgm:pt modelId="{E8E4D73F-D0D8-4AC5-9E69-A5608271A563}" type="pres">
      <dgm:prSet presAssocID="{E399ABAF-D0FD-4F8B-89FF-F08C59A79ED1}" presName="srcNode" presStyleLbl="node1" presStyleIdx="0" presStyleCnt="4"/>
      <dgm:spPr/>
    </dgm:pt>
    <dgm:pt modelId="{3A17CC47-7E8D-4E0E-B116-1BC7D1B59DBC}" type="pres">
      <dgm:prSet presAssocID="{E399ABAF-D0FD-4F8B-89FF-F08C59A79ED1}" presName="conn" presStyleLbl="parChTrans1D2" presStyleIdx="0" presStyleCnt="1"/>
      <dgm:spPr/>
    </dgm:pt>
    <dgm:pt modelId="{2580D43D-F9D1-46A7-812A-C2FAB1F49030}" type="pres">
      <dgm:prSet presAssocID="{E399ABAF-D0FD-4F8B-89FF-F08C59A79ED1}" presName="extraNode" presStyleLbl="node1" presStyleIdx="0" presStyleCnt="4"/>
      <dgm:spPr/>
    </dgm:pt>
    <dgm:pt modelId="{726977D9-4E73-4360-B2F9-A25B554BB283}" type="pres">
      <dgm:prSet presAssocID="{E399ABAF-D0FD-4F8B-89FF-F08C59A79ED1}" presName="dstNode" presStyleLbl="node1" presStyleIdx="0" presStyleCnt="4"/>
      <dgm:spPr/>
    </dgm:pt>
    <dgm:pt modelId="{828A66C8-27E2-4AEC-92BA-93D1FF0F3D3C}" type="pres">
      <dgm:prSet presAssocID="{45AF5323-36F7-42CA-B343-56F496AC63E3}" presName="text_1" presStyleLbl="node1" presStyleIdx="0" presStyleCnt="4">
        <dgm:presLayoutVars>
          <dgm:bulletEnabled val="1"/>
        </dgm:presLayoutVars>
      </dgm:prSet>
      <dgm:spPr/>
    </dgm:pt>
    <dgm:pt modelId="{331A468A-6FC7-4155-9CB9-7F144AA46E4A}" type="pres">
      <dgm:prSet presAssocID="{45AF5323-36F7-42CA-B343-56F496AC63E3}" presName="accent_1" presStyleCnt="0"/>
      <dgm:spPr/>
    </dgm:pt>
    <dgm:pt modelId="{69EF854D-3334-4542-A4A2-AE8BE946B65C}" type="pres">
      <dgm:prSet presAssocID="{45AF5323-36F7-42CA-B343-56F496AC63E3}" presName="accentRepeatNode" presStyleLbl="solidFgAcc1" presStyleIdx="0" presStyleCnt="4"/>
      <dgm:spPr/>
    </dgm:pt>
    <dgm:pt modelId="{27A1AD7A-441F-46BC-A502-CDCF718FDD6C}" type="pres">
      <dgm:prSet presAssocID="{D79953C2-44F7-4443-B487-FF5275DE04AA}" presName="text_2" presStyleLbl="node1" presStyleIdx="1" presStyleCnt="4" custScaleY="119205" custLinFactNeighborX="1280" custLinFactNeighborY="35325">
        <dgm:presLayoutVars>
          <dgm:bulletEnabled val="1"/>
        </dgm:presLayoutVars>
      </dgm:prSet>
      <dgm:spPr/>
    </dgm:pt>
    <dgm:pt modelId="{73FCC957-3371-4693-9085-3C36AD760A73}" type="pres">
      <dgm:prSet presAssocID="{D79953C2-44F7-4443-B487-FF5275DE04AA}" presName="accent_2" presStyleCnt="0"/>
      <dgm:spPr/>
    </dgm:pt>
    <dgm:pt modelId="{34E3C09A-4FE8-4B70-B537-5BC76AFA3C1E}" type="pres">
      <dgm:prSet presAssocID="{D79953C2-44F7-4443-B487-FF5275DE04AA}" presName="accentRepeatNode" presStyleLbl="solidFgAcc1" presStyleIdx="1" presStyleCnt="4"/>
      <dgm:spPr/>
    </dgm:pt>
    <dgm:pt modelId="{34669DAC-A22F-4210-AA12-76CFF00AAA2C}" type="pres">
      <dgm:prSet presAssocID="{24C5931B-E9DF-4F52-A8BB-4F8885A3AB68}" presName="text_3" presStyleLbl="node1" presStyleIdx="2" presStyleCnt="4">
        <dgm:presLayoutVars>
          <dgm:bulletEnabled val="1"/>
        </dgm:presLayoutVars>
      </dgm:prSet>
      <dgm:spPr/>
    </dgm:pt>
    <dgm:pt modelId="{AC51C103-E7E4-4D7A-9BF7-A345785D7B83}" type="pres">
      <dgm:prSet presAssocID="{24C5931B-E9DF-4F52-A8BB-4F8885A3AB68}" presName="accent_3" presStyleCnt="0"/>
      <dgm:spPr/>
    </dgm:pt>
    <dgm:pt modelId="{8AFD3B57-7145-4F9E-94B3-C6D76BE2BBB6}" type="pres">
      <dgm:prSet presAssocID="{24C5931B-E9DF-4F52-A8BB-4F8885A3AB68}" presName="accentRepeatNode" presStyleLbl="solidFgAcc1" presStyleIdx="2" presStyleCnt="4"/>
      <dgm:spPr/>
    </dgm:pt>
    <dgm:pt modelId="{61522740-821E-42D2-AFD6-45CA66DC8695}" type="pres">
      <dgm:prSet presAssocID="{8E3030FD-3608-4836-8FFB-088C2011B89D}" presName="text_4" presStyleLbl="node1" presStyleIdx="3" presStyleCnt="4" custLinFactNeighborX="208">
        <dgm:presLayoutVars>
          <dgm:bulletEnabled val="1"/>
        </dgm:presLayoutVars>
      </dgm:prSet>
      <dgm:spPr/>
    </dgm:pt>
    <dgm:pt modelId="{98E6B61E-E893-415B-A7D9-8CE2C073330B}" type="pres">
      <dgm:prSet presAssocID="{8E3030FD-3608-4836-8FFB-088C2011B89D}" presName="accent_4" presStyleCnt="0"/>
      <dgm:spPr/>
    </dgm:pt>
    <dgm:pt modelId="{08E3A8F0-1B00-4A2A-A638-B3C425D89044}" type="pres">
      <dgm:prSet presAssocID="{8E3030FD-3608-4836-8FFB-088C2011B89D}" presName="accentRepeatNode" presStyleLbl="solidFgAcc1" presStyleIdx="3" presStyleCnt="4" custLinFactX="-24336" custLinFactNeighborX="-100000" custLinFactNeighborY="-14139"/>
      <dgm:spPr>
        <a:solidFill>
          <a:schemeClr val="accent5">
            <a:lumMod val="60000"/>
            <a:lumOff val="40000"/>
          </a:schemeClr>
        </a:solidFill>
      </dgm:spPr>
    </dgm:pt>
  </dgm:ptLst>
  <dgm:cxnLst>
    <dgm:cxn modelId="{E3E7660B-40EA-48CE-9412-DA5E28DAF72E}" srcId="{E399ABAF-D0FD-4F8B-89FF-F08C59A79ED1}" destId="{8E3030FD-3608-4836-8FFB-088C2011B89D}" srcOrd="3" destOrd="0" parTransId="{0C9F68CF-449C-4019-869C-9FE0EE84B70C}" sibTransId="{4D4CFB0C-842E-4823-AE3F-41728781E1F2}"/>
    <dgm:cxn modelId="{AF8DC11F-D161-4463-8037-1A37827C62CD}" srcId="{E399ABAF-D0FD-4F8B-89FF-F08C59A79ED1}" destId="{45AF5323-36F7-42CA-B343-56F496AC63E3}" srcOrd="0" destOrd="0" parTransId="{0106E7C1-C91A-402B-B6DA-1DFDD22BFAFE}" sibTransId="{D8EA3056-2981-44F8-9671-42965C6A18CC}"/>
    <dgm:cxn modelId="{55E5A740-28DC-43B7-B775-55E5EE3435F4}" type="presOf" srcId="{E399ABAF-D0FD-4F8B-89FF-F08C59A79ED1}" destId="{BBB7E741-AED8-432E-A131-2144217216F7}" srcOrd="0" destOrd="0" presId="urn:microsoft.com/office/officeart/2008/layout/VerticalCurvedList"/>
    <dgm:cxn modelId="{605AFB6B-2F04-428C-A083-D6962F576B53}" type="presOf" srcId="{D79953C2-44F7-4443-B487-FF5275DE04AA}" destId="{27A1AD7A-441F-46BC-A502-CDCF718FDD6C}" srcOrd="0" destOrd="0" presId="urn:microsoft.com/office/officeart/2008/layout/VerticalCurvedList"/>
    <dgm:cxn modelId="{A59F4C55-48CC-430E-901C-E18DFCAB7FE0}" type="presOf" srcId="{8E3030FD-3608-4836-8FFB-088C2011B89D}" destId="{61522740-821E-42D2-AFD6-45CA66DC8695}" srcOrd="0" destOrd="0" presId="urn:microsoft.com/office/officeart/2008/layout/VerticalCurvedList"/>
    <dgm:cxn modelId="{C1A07086-4630-464D-B5C3-ACC6C48D0FED}" srcId="{E399ABAF-D0FD-4F8B-89FF-F08C59A79ED1}" destId="{D79953C2-44F7-4443-B487-FF5275DE04AA}" srcOrd="1" destOrd="0" parTransId="{C1A66B82-DE7B-468D-B6EA-7624C78E2815}" sibTransId="{5B2F4123-4956-4AB9-BA89-CA19B439E487}"/>
    <dgm:cxn modelId="{08F93088-BE7D-4C4B-9889-A6AAE651120C}" type="presOf" srcId="{24C5931B-E9DF-4F52-A8BB-4F8885A3AB68}" destId="{34669DAC-A22F-4210-AA12-76CFF00AAA2C}" srcOrd="0" destOrd="0" presId="urn:microsoft.com/office/officeart/2008/layout/VerticalCurvedList"/>
    <dgm:cxn modelId="{126EDE89-0FEE-497B-90E4-1135C4F0D246}" type="presOf" srcId="{D8EA3056-2981-44F8-9671-42965C6A18CC}" destId="{3A17CC47-7E8D-4E0E-B116-1BC7D1B59DBC}" srcOrd="0" destOrd="0" presId="urn:microsoft.com/office/officeart/2008/layout/VerticalCurvedList"/>
    <dgm:cxn modelId="{198E3A9F-F819-47D9-B7B5-B2E8A2217FE1}" srcId="{E399ABAF-D0FD-4F8B-89FF-F08C59A79ED1}" destId="{24C5931B-E9DF-4F52-A8BB-4F8885A3AB68}" srcOrd="2" destOrd="0" parTransId="{D8DF712C-38C7-49F7-A824-B4DE178A67AC}" sibTransId="{D2E407F2-AE1D-48D6-925F-46C5D434E4E1}"/>
    <dgm:cxn modelId="{3F3D7FF1-EFB3-497F-8BA8-0DD66EE787C2}" type="presOf" srcId="{45AF5323-36F7-42CA-B343-56F496AC63E3}" destId="{828A66C8-27E2-4AEC-92BA-93D1FF0F3D3C}" srcOrd="0" destOrd="0" presId="urn:microsoft.com/office/officeart/2008/layout/VerticalCurvedList"/>
    <dgm:cxn modelId="{67E303FB-DB19-4515-B2C6-8FF32F9293ED}" type="presParOf" srcId="{BBB7E741-AED8-432E-A131-2144217216F7}" destId="{CEA353FE-DCCA-4F6A-BF3A-E55A1A3045B1}" srcOrd="0" destOrd="0" presId="urn:microsoft.com/office/officeart/2008/layout/VerticalCurvedList"/>
    <dgm:cxn modelId="{7B96FE06-28E8-4B06-89A9-DB23D626AEDF}" type="presParOf" srcId="{CEA353FE-DCCA-4F6A-BF3A-E55A1A3045B1}" destId="{52EE238E-64C4-44C9-9597-012D7D25E57B}" srcOrd="0" destOrd="0" presId="urn:microsoft.com/office/officeart/2008/layout/VerticalCurvedList"/>
    <dgm:cxn modelId="{59FFBABC-6AC0-44E1-B987-FA7901D2DE31}" type="presParOf" srcId="{52EE238E-64C4-44C9-9597-012D7D25E57B}" destId="{E8E4D73F-D0D8-4AC5-9E69-A5608271A563}" srcOrd="0" destOrd="0" presId="urn:microsoft.com/office/officeart/2008/layout/VerticalCurvedList"/>
    <dgm:cxn modelId="{3098F9D6-3511-4182-BAA1-9DAB22577A81}" type="presParOf" srcId="{52EE238E-64C4-44C9-9597-012D7D25E57B}" destId="{3A17CC47-7E8D-4E0E-B116-1BC7D1B59DBC}" srcOrd="1" destOrd="0" presId="urn:microsoft.com/office/officeart/2008/layout/VerticalCurvedList"/>
    <dgm:cxn modelId="{5CD3B8EA-705D-4AFC-B964-579A99A016BD}" type="presParOf" srcId="{52EE238E-64C4-44C9-9597-012D7D25E57B}" destId="{2580D43D-F9D1-46A7-812A-C2FAB1F49030}" srcOrd="2" destOrd="0" presId="urn:microsoft.com/office/officeart/2008/layout/VerticalCurvedList"/>
    <dgm:cxn modelId="{096E0364-DC82-4F9E-995F-38D23EF4ED30}" type="presParOf" srcId="{52EE238E-64C4-44C9-9597-012D7D25E57B}" destId="{726977D9-4E73-4360-B2F9-A25B554BB283}" srcOrd="3" destOrd="0" presId="urn:microsoft.com/office/officeart/2008/layout/VerticalCurvedList"/>
    <dgm:cxn modelId="{0D3BDF68-BE49-4B98-81AC-B0A82D359045}" type="presParOf" srcId="{CEA353FE-DCCA-4F6A-BF3A-E55A1A3045B1}" destId="{828A66C8-27E2-4AEC-92BA-93D1FF0F3D3C}" srcOrd="1" destOrd="0" presId="urn:microsoft.com/office/officeart/2008/layout/VerticalCurvedList"/>
    <dgm:cxn modelId="{D83E7279-CB4C-495A-82EA-925D8CE55B42}" type="presParOf" srcId="{CEA353FE-DCCA-4F6A-BF3A-E55A1A3045B1}" destId="{331A468A-6FC7-4155-9CB9-7F144AA46E4A}" srcOrd="2" destOrd="0" presId="urn:microsoft.com/office/officeart/2008/layout/VerticalCurvedList"/>
    <dgm:cxn modelId="{F6FF91FF-2023-45A6-9B53-EF74574D3D16}" type="presParOf" srcId="{331A468A-6FC7-4155-9CB9-7F144AA46E4A}" destId="{69EF854D-3334-4542-A4A2-AE8BE946B65C}" srcOrd="0" destOrd="0" presId="urn:microsoft.com/office/officeart/2008/layout/VerticalCurvedList"/>
    <dgm:cxn modelId="{F6692427-7AFF-4379-B258-238C02254D11}" type="presParOf" srcId="{CEA353FE-DCCA-4F6A-BF3A-E55A1A3045B1}" destId="{27A1AD7A-441F-46BC-A502-CDCF718FDD6C}" srcOrd="3" destOrd="0" presId="urn:microsoft.com/office/officeart/2008/layout/VerticalCurvedList"/>
    <dgm:cxn modelId="{1A312B40-AAA3-4802-9CC6-809D5856A99E}" type="presParOf" srcId="{CEA353FE-DCCA-4F6A-BF3A-E55A1A3045B1}" destId="{73FCC957-3371-4693-9085-3C36AD760A73}" srcOrd="4" destOrd="0" presId="urn:microsoft.com/office/officeart/2008/layout/VerticalCurvedList"/>
    <dgm:cxn modelId="{5AAB5B22-9A23-4D82-A669-67F73E2D3DF8}" type="presParOf" srcId="{73FCC957-3371-4693-9085-3C36AD760A73}" destId="{34E3C09A-4FE8-4B70-B537-5BC76AFA3C1E}" srcOrd="0" destOrd="0" presId="urn:microsoft.com/office/officeart/2008/layout/VerticalCurvedList"/>
    <dgm:cxn modelId="{799DCEEB-A0E8-441B-BC6E-D7EDA57BE06D}" type="presParOf" srcId="{CEA353FE-DCCA-4F6A-BF3A-E55A1A3045B1}" destId="{34669DAC-A22F-4210-AA12-76CFF00AAA2C}" srcOrd="5" destOrd="0" presId="urn:microsoft.com/office/officeart/2008/layout/VerticalCurvedList"/>
    <dgm:cxn modelId="{FE32AE4A-C54A-470F-97AC-AFA8049F9630}" type="presParOf" srcId="{CEA353FE-DCCA-4F6A-BF3A-E55A1A3045B1}" destId="{AC51C103-E7E4-4D7A-9BF7-A345785D7B83}" srcOrd="6" destOrd="0" presId="urn:microsoft.com/office/officeart/2008/layout/VerticalCurvedList"/>
    <dgm:cxn modelId="{8B009407-5A67-415E-92F9-4D588D63A1E9}" type="presParOf" srcId="{AC51C103-E7E4-4D7A-9BF7-A345785D7B83}" destId="{8AFD3B57-7145-4F9E-94B3-C6D76BE2BBB6}" srcOrd="0" destOrd="0" presId="urn:microsoft.com/office/officeart/2008/layout/VerticalCurvedList"/>
    <dgm:cxn modelId="{B01723CF-240A-46E3-89C9-C82922D75BDE}" type="presParOf" srcId="{CEA353FE-DCCA-4F6A-BF3A-E55A1A3045B1}" destId="{61522740-821E-42D2-AFD6-45CA66DC8695}" srcOrd="7" destOrd="0" presId="urn:microsoft.com/office/officeart/2008/layout/VerticalCurvedList"/>
    <dgm:cxn modelId="{A2085861-4D5C-4B77-A178-08561C173AF9}" type="presParOf" srcId="{CEA353FE-DCCA-4F6A-BF3A-E55A1A3045B1}" destId="{98E6B61E-E893-415B-A7D9-8CE2C073330B}" srcOrd="8" destOrd="0" presId="urn:microsoft.com/office/officeart/2008/layout/VerticalCurvedList"/>
    <dgm:cxn modelId="{691306A0-EDC1-48FC-88C2-D81945062752}" type="presParOf" srcId="{98E6B61E-E893-415B-A7D9-8CE2C073330B}" destId="{08E3A8F0-1B00-4A2A-A638-B3C425D8904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17D20-64B4-404C-A340-9ACDDB2C6535}">
      <dsp:nvSpPr>
        <dsp:cNvPr id="0" name=""/>
        <dsp:cNvSpPr/>
      </dsp:nvSpPr>
      <dsp:spPr>
        <a:xfrm>
          <a:off x="2809811" y="928374"/>
          <a:ext cx="5030857" cy="5030857"/>
        </a:xfrm>
        <a:prstGeom prst="blockArc">
          <a:avLst>
            <a:gd name="adj1" fmla="val 11033506"/>
            <a:gd name="adj2" fmla="val 16335892"/>
            <a:gd name="adj3" fmla="val 464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516E42-BEA6-4895-863F-BDCB56AB3E5D}">
      <dsp:nvSpPr>
        <dsp:cNvPr id="0" name=""/>
        <dsp:cNvSpPr/>
      </dsp:nvSpPr>
      <dsp:spPr>
        <a:xfrm>
          <a:off x="2811137" y="615635"/>
          <a:ext cx="5030857" cy="5030857"/>
        </a:xfrm>
        <a:prstGeom prst="blockArc">
          <a:avLst>
            <a:gd name="adj1" fmla="val 5342747"/>
            <a:gd name="adj2" fmla="val 10595646"/>
            <a:gd name="adj3" fmla="val 464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3B8183-F2D1-404E-A682-D42BE3437937}">
      <dsp:nvSpPr>
        <dsp:cNvPr id="0" name=""/>
        <dsp:cNvSpPr/>
      </dsp:nvSpPr>
      <dsp:spPr>
        <a:xfrm>
          <a:off x="2819825" y="615506"/>
          <a:ext cx="5030857" cy="5030857"/>
        </a:xfrm>
        <a:prstGeom prst="blockArc">
          <a:avLst>
            <a:gd name="adj1" fmla="val 204535"/>
            <a:gd name="adj2" fmla="val 5354903"/>
            <a:gd name="adj3" fmla="val 464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AD94F7-F4B0-4FE2-9595-90DA8AE9D403}">
      <dsp:nvSpPr>
        <dsp:cNvPr id="0" name=""/>
        <dsp:cNvSpPr/>
      </dsp:nvSpPr>
      <dsp:spPr>
        <a:xfrm>
          <a:off x="2821172" y="928797"/>
          <a:ext cx="5030857" cy="5030857"/>
        </a:xfrm>
        <a:prstGeom prst="blockArc">
          <a:avLst>
            <a:gd name="adj1" fmla="val 16319986"/>
            <a:gd name="adj2" fmla="val 21365901"/>
            <a:gd name="adj3" fmla="val 464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B4DD33-A704-4631-9B9E-AF4DE4D003CC}">
      <dsp:nvSpPr>
        <dsp:cNvPr id="0" name=""/>
        <dsp:cNvSpPr/>
      </dsp:nvSpPr>
      <dsp:spPr>
        <a:xfrm>
          <a:off x="4172953" y="2146504"/>
          <a:ext cx="2315905" cy="2315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TW" altLang="en-US" sz="2300" b="1" kern="1200" dirty="0">
              <a:latin typeface="微軟正黑體" panose="020B0604030504040204" pitchFamily="34" charset="-120"/>
              <a:ea typeface="微軟正黑體" panose="020B0604030504040204" pitchFamily="34" charset="-120"/>
            </a:rPr>
            <a:t>明確的意圖與目的性</a:t>
          </a:r>
          <a:endParaRPr lang="en-US" altLang="zh-TW" sz="2300" b="1" kern="1200" dirty="0">
            <a:latin typeface="微軟正黑體" panose="020B0604030504040204" pitchFamily="34" charset="-120"/>
            <a:ea typeface="微軟正黑體" panose="020B0604030504040204" pitchFamily="34" charset="-120"/>
          </a:endParaRPr>
        </a:p>
        <a:p>
          <a:pPr marL="0" lvl="0" indent="0" algn="ctr" defTabSz="1022350">
            <a:lnSpc>
              <a:spcPct val="90000"/>
            </a:lnSpc>
            <a:spcBef>
              <a:spcPct val="0"/>
            </a:spcBef>
            <a:spcAft>
              <a:spcPct val="35000"/>
            </a:spcAft>
            <a:buNone/>
          </a:pPr>
          <a:r>
            <a:rPr lang="en-US" altLang="zh-TW" sz="2300" b="1" kern="1200" dirty="0">
              <a:latin typeface="微軟正黑體" panose="020B0604030504040204" pitchFamily="34" charset="-120"/>
              <a:ea typeface="微軟正黑體" panose="020B0604030504040204" pitchFamily="34" charset="-120"/>
            </a:rPr>
            <a:t>Agency</a:t>
          </a:r>
          <a:endParaRPr lang="zh-TW" altLang="en-US" sz="2300" b="1" kern="1200" dirty="0">
            <a:latin typeface="微軟正黑體" panose="020B0604030504040204" pitchFamily="34" charset="-120"/>
            <a:ea typeface="微軟正黑體" panose="020B0604030504040204" pitchFamily="34" charset="-120"/>
          </a:endParaRPr>
        </a:p>
      </dsp:txBody>
      <dsp:txXfrm>
        <a:off x="4512109" y="2485660"/>
        <a:ext cx="1637593" cy="1637593"/>
      </dsp:txXfrm>
    </dsp:sp>
    <dsp:sp modelId="{4F60325C-5AF4-4D8D-A134-C4FBB15B1DA1}">
      <dsp:nvSpPr>
        <dsp:cNvPr id="0" name=""/>
        <dsp:cNvSpPr/>
      </dsp:nvSpPr>
      <dsp:spPr>
        <a:xfrm>
          <a:off x="4384499" y="-100593"/>
          <a:ext cx="2075683" cy="217849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ts val="0"/>
            </a:spcAft>
            <a:buNone/>
          </a:pPr>
          <a:r>
            <a:rPr lang="zh-TW" altLang="en-US" sz="1800" b="1" kern="1200" dirty="0">
              <a:solidFill>
                <a:schemeClr val="bg1"/>
              </a:solidFill>
              <a:latin typeface="微軟正黑體" panose="020B0604030504040204" pitchFamily="34" charset="-120"/>
              <a:ea typeface="微軟正黑體" panose="020B0604030504040204" pitchFamily="34" charset="-120"/>
            </a:rPr>
            <a:t>環境的認知</a:t>
          </a:r>
          <a:r>
            <a:rPr lang="en-US" altLang="zh-TW" sz="1800" b="1" kern="1200" dirty="0">
              <a:solidFill>
                <a:schemeClr val="bg1"/>
              </a:solidFill>
              <a:latin typeface="微軟正黑體" panose="020B0604030504040204" pitchFamily="34" charset="-120"/>
              <a:ea typeface="微軟正黑體" panose="020B0604030504040204" pitchFamily="34" charset="-120"/>
            </a:rPr>
            <a:t>+</a:t>
          </a:r>
          <a:r>
            <a:rPr lang="zh-TW" altLang="en-US" sz="1800" b="1" kern="1200" dirty="0">
              <a:solidFill>
                <a:schemeClr val="bg1"/>
              </a:solidFill>
              <a:latin typeface="微軟正黑體" panose="020B0604030504040204" pitchFamily="34" charset="-120"/>
              <a:ea typeface="微軟正黑體" panose="020B0604030504040204" pitchFamily="34" charset="-120"/>
            </a:rPr>
            <a:t>觀察人造物 </a:t>
          </a:r>
          <a:r>
            <a:rPr lang="en-US" altLang="zh-TW" sz="1800" b="1" kern="1200" dirty="0">
              <a:solidFill>
                <a:schemeClr val="bg1"/>
              </a:solidFill>
              <a:latin typeface="微軟正黑體" panose="020B0604030504040204" pitchFamily="34" charset="-120"/>
              <a:ea typeface="微軟正黑體" panose="020B0604030504040204" pitchFamily="34" charset="-120"/>
            </a:rPr>
            <a:t>Artifact</a:t>
          </a:r>
        </a:p>
        <a:p>
          <a:pPr marL="0" lvl="0" indent="0" algn="ctr" defTabSz="800100">
            <a:lnSpc>
              <a:spcPct val="100000"/>
            </a:lnSpc>
            <a:spcBef>
              <a:spcPct val="0"/>
            </a:spcBef>
            <a:spcAft>
              <a:spcPts val="0"/>
            </a:spcAft>
            <a:buNone/>
          </a:pPr>
          <a:r>
            <a:rPr lang="en-US" altLang="zh-TW" sz="1800" b="1" kern="1200" dirty="0">
              <a:solidFill>
                <a:schemeClr val="bg1"/>
              </a:solidFill>
              <a:latin typeface="微軟正黑體" panose="020B0604030504040204" pitchFamily="34" charset="-120"/>
              <a:ea typeface="微軟正黑體" panose="020B0604030504040204" pitchFamily="34" charset="-120"/>
            </a:rPr>
            <a:t>Materiality</a:t>
          </a:r>
          <a:endParaRPr lang="zh-TW" altLang="en-US" sz="1800" b="1" kern="1200" dirty="0">
            <a:solidFill>
              <a:schemeClr val="bg1"/>
            </a:solidFill>
            <a:latin typeface="微軟正黑體" panose="020B0604030504040204" pitchFamily="34" charset="-120"/>
            <a:ea typeface="微軟正黑體" panose="020B0604030504040204" pitchFamily="34" charset="-120"/>
          </a:endParaRPr>
        </a:p>
      </dsp:txBody>
      <dsp:txXfrm>
        <a:off x="4688476" y="218440"/>
        <a:ext cx="1467729" cy="1540429"/>
      </dsp:txXfrm>
    </dsp:sp>
    <dsp:sp modelId="{1ADC8E9A-569B-4409-8148-A10CD9BC2C62}">
      <dsp:nvSpPr>
        <dsp:cNvPr id="0" name=""/>
        <dsp:cNvSpPr/>
      </dsp:nvSpPr>
      <dsp:spPr>
        <a:xfrm>
          <a:off x="6729171" y="2233018"/>
          <a:ext cx="2117606" cy="208803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TW" altLang="en-US" sz="1600" b="1" kern="1200" dirty="0">
              <a:solidFill>
                <a:schemeClr val="bg1"/>
              </a:solidFill>
              <a:latin typeface="微軟正黑體" panose="020B0604030504040204" pitchFamily="34" charset="-120"/>
              <a:ea typeface="微軟正黑體" panose="020B0604030504040204" pitchFamily="34" charset="-120"/>
            </a:rPr>
            <a:t>確定機會與可能行動的價值</a:t>
          </a:r>
          <a:endParaRPr lang="en-US" altLang="zh-TW" sz="1600" b="1" kern="1200" dirty="0">
            <a:solidFill>
              <a:schemeClr val="bg1"/>
            </a:solidFill>
            <a:latin typeface="微軟正黑體" panose="020B0604030504040204" pitchFamily="34" charset="-120"/>
            <a:ea typeface="微軟正黑體" panose="020B0604030504040204" pitchFamily="34" charset="-120"/>
          </a:endParaRPr>
        </a:p>
        <a:p>
          <a:pPr marL="0" lvl="0" indent="0" algn="ctr" defTabSz="711200">
            <a:lnSpc>
              <a:spcPct val="90000"/>
            </a:lnSpc>
            <a:spcBef>
              <a:spcPct val="0"/>
            </a:spcBef>
            <a:spcAft>
              <a:spcPct val="35000"/>
            </a:spcAft>
            <a:buNone/>
          </a:pPr>
          <a:r>
            <a:rPr lang="en-US" altLang="zh-TW" sz="1600" b="1" kern="1200" dirty="0">
              <a:solidFill>
                <a:schemeClr val="bg1"/>
              </a:solidFill>
              <a:latin typeface="微軟正黑體" panose="020B0604030504040204" pitchFamily="34" charset="-120"/>
              <a:ea typeface="微軟正黑體" panose="020B0604030504040204" pitchFamily="34" charset="-120"/>
            </a:rPr>
            <a:t>Affordance</a:t>
          </a:r>
          <a:endParaRPr lang="zh-TW" altLang="en-US" sz="1600" kern="1200" dirty="0">
            <a:solidFill>
              <a:schemeClr val="bg1"/>
            </a:solidFill>
          </a:endParaRPr>
        </a:p>
      </dsp:txBody>
      <dsp:txXfrm>
        <a:off x="7039287" y="2538804"/>
        <a:ext cx="1497374" cy="1476464"/>
      </dsp:txXfrm>
    </dsp:sp>
    <dsp:sp modelId="{041DA489-FBFC-480B-9828-782673264584}">
      <dsp:nvSpPr>
        <dsp:cNvPr id="0" name=""/>
        <dsp:cNvSpPr/>
      </dsp:nvSpPr>
      <dsp:spPr>
        <a:xfrm>
          <a:off x="4132999" y="4513068"/>
          <a:ext cx="2468970" cy="21494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TW" altLang="en-US" sz="1600" b="1" kern="1200" dirty="0">
              <a:solidFill>
                <a:schemeClr val="bg1"/>
              </a:solidFill>
              <a:latin typeface="微軟正黑體" panose="020B0604030504040204" pitchFamily="34" charset="-120"/>
              <a:ea typeface="微軟正黑體" panose="020B0604030504040204" pitchFamily="34" charset="-120"/>
            </a:rPr>
            <a:t>行動的實踐</a:t>
          </a:r>
          <a:endParaRPr lang="en-US" altLang="zh-TW" sz="1600" b="1" kern="1200" dirty="0">
            <a:solidFill>
              <a:schemeClr val="bg1"/>
            </a:solidFill>
            <a:latin typeface="微軟正黑體" panose="020B0604030504040204" pitchFamily="34" charset="-120"/>
            <a:ea typeface="微軟正黑體" panose="020B0604030504040204" pitchFamily="34" charset="-120"/>
          </a:endParaRPr>
        </a:p>
        <a:p>
          <a:pPr marL="0" lvl="0" indent="0" algn="ctr" defTabSz="711200">
            <a:lnSpc>
              <a:spcPct val="90000"/>
            </a:lnSpc>
            <a:spcBef>
              <a:spcPct val="0"/>
            </a:spcBef>
            <a:spcAft>
              <a:spcPct val="35000"/>
            </a:spcAft>
            <a:buNone/>
          </a:pPr>
          <a:r>
            <a:rPr lang="en-US" altLang="zh-TW" sz="1600" b="1" kern="1200" dirty="0">
              <a:solidFill>
                <a:schemeClr val="bg1"/>
              </a:solidFill>
              <a:latin typeface="微軟正黑體" panose="020B0604030504040204" pitchFamily="34" charset="-120"/>
              <a:ea typeface="微軟正黑體" panose="020B0604030504040204" pitchFamily="34" charset="-120"/>
            </a:rPr>
            <a:t>affordance actualization</a:t>
          </a:r>
          <a:endParaRPr lang="zh-TW" altLang="en-US" sz="1600" b="1" kern="1200" dirty="0">
            <a:solidFill>
              <a:schemeClr val="bg1"/>
            </a:solidFill>
            <a:latin typeface="微軟正黑體" panose="020B0604030504040204" pitchFamily="34" charset="-120"/>
            <a:ea typeface="微軟正黑體" panose="020B0604030504040204" pitchFamily="34" charset="-120"/>
          </a:endParaRPr>
        </a:p>
      </dsp:txBody>
      <dsp:txXfrm>
        <a:off x="4494571" y="4827847"/>
        <a:ext cx="1745826" cy="1519887"/>
      </dsp:txXfrm>
    </dsp:sp>
    <dsp:sp modelId="{DFF9C245-D8D5-4877-93F3-0D60568BA055}">
      <dsp:nvSpPr>
        <dsp:cNvPr id="0" name=""/>
        <dsp:cNvSpPr/>
      </dsp:nvSpPr>
      <dsp:spPr>
        <a:xfrm>
          <a:off x="1787694" y="2342752"/>
          <a:ext cx="2172286" cy="186856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TW" altLang="en-US" sz="1600" b="1" kern="1200" dirty="0">
              <a:solidFill>
                <a:schemeClr val="bg1"/>
              </a:solidFill>
              <a:latin typeface="微軟正黑體" panose="020B0604030504040204" pitchFamily="34" charset="-120"/>
              <a:ea typeface="微軟正黑體" panose="020B0604030504040204" pitchFamily="34" charset="-120"/>
            </a:rPr>
            <a:t>賦能</a:t>
          </a:r>
          <a:endParaRPr lang="en-US" altLang="zh-TW" sz="1600" b="1" kern="1200" dirty="0">
            <a:solidFill>
              <a:schemeClr val="bg1"/>
            </a:solidFill>
            <a:latin typeface="微軟正黑體" panose="020B0604030504040204" pitchFamily="34" charset="-120"/>
            <a:ea typeface="微軟正黑體" panose="020B0604030504040204" pitchFamily="34" charset="-120"/>
          </a:endParaRPr>
        </a:p>
        <a:p>
          <a:pPr marL="0" lvl="0" indent="0" algn="ctr" defTabSz="711200">
            <a:lnSpc>
              <a:spcPct val="90000"/>
            </a:lnSpc>
            <a:spcBef>
              <a:spcPct val="0"/>
            </a:spcBef>
            <a:spcAft>
              <a:spcPct val="35000"/>
            </a:spcAft>
            <a:buNone/>
          </a:pPr>
          <a:r>
            <a:rPr lang="en-US" altLang="zh-TW" sz="1600" b="1" kern="1200" dirty="0">
              <a:solidFill>
                <a:schemeClr val="bg1"/>
              </a:solidFill>
              <a:latin typeface="微軟正黑體" panose="020B0604030504040204" pitchFamily="34" charset="-120"/>
              <a:ea typeface="微軟正黑體" panose="020B0604030504040204" pitchFamily="34" charset="-120"/>
            </a:rPr>
            <a:t>(</a:t>
          </a:r>
          <a:r>
            <a:rPr lang="zh-TW" altLang="en-US" sz="1600" b="1" kern="1200" dirty="0">
              <a:solidFill>
                <a:schemeClr val="bg1"/>
              </a:solidFill>
              <a:latin typeface="微軟正黑體" panose="020B0604030504040204" pitchFamily="34" charset="-120"/>
              <a:ea typeface="微軟正黑體" panose="020B0604030504040204" pitchFamily="34" charset="-120"/>
            </a:rPr>
            <a:t>讓人能夠</a:t>
          </a:r>
          <a:r>
            <a:rPr lang="en-US" altLang="zh-TW" sz="1600" b="1" kern="1200" dirty="0">
              <a:solidFill>
                <a:schemeClr val="bg1"/>
              </a:solidFill>
              <a:latin typeface="微軟正黑體" panose="020B0604030504040204" pitchFamily="34" charset="-120"/>
              <a:ea typeface="微軟正黑體" panose="020B0604030504040204" pitchFamily="34" charset="-120"/>
            </a:rPr>
            <a:t>…)</a:t>
          </a:r>
        </a:p>
        <a:p>
          <a:pPr marL="0" lvl="0" indent="0" algn="ctr" defTabSz="711200">
            <a:lnSpc>
              <a:spcPct val="90000"/>
            </a:lnSpc>
            <a:spcBef>
              <a:spcPct val="0"/>
            </a:spcBef>
            <a:spcAft>
              <a:spcPct val="35000"/>
            </a:spcAft>
            <a:buNone/>
          </a:pPr>
          <a:r>
            <a:rPr lang="en-US" altLang="zh-TW" sz="1600" b="1" kern="1200" dirty="0">
              <a:solidFill>
                <a:schemeClr val="bg1"/>
              </a:solidFill>
              <a:latin typeface="微軟正黑體" panose="020B0604030504040204" pitchFamily="34" charset="-120"/>
              <a:ea typeface="微軟正黑體" panose="020B0604030504040204" pitchFamily="34" charset="-120"/>
            </a:rPr>
            <a:t>Enablement</a:t>
          </a:r>
          <a:endParaRPr lang="zh-TW" altLang="en-US" sz="1600" b="1" kern="1200" dirty="0">
            <a:solidFill>
              <a:schemeClr val="bg1"/>
            </a:solidFill>
            <a:latin typeface="微軟正黑體" panose="020B0604030504040204" pitchFamily="34" charset="-120"/>
            <a:ea typeface="微軟正黑體" panose="020B0604030504040204" pitchFamily="34" charset="-120"/>
          </a:endParaRPr>
        </a:p>
      </dsp:txBody>
      <dsp:txXfrm>
        <a:off x="2105818" y="2616397"/>
        <a:ext cx="1536038" cy="1321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17D20-64B4-404C-A340-9ACDDB2C6535}">
      <dsp:nvSpPr>
        <dsp:cNvPr id="0" name=""/>
        <dsp:cNvSpPr/>
      </dsp:nvSpPr>
      <dsp:spPr>
        <a:xfrm>
          <a:off x="2810049" y="924832"/>
          <a:ext cx="5030857" cy="5030857"/>
        </a:xfrm>
        <a:prstGeom prst="blockArc">
          <a:avLst>
            <a:gd name="adj1" fmla="val 11028541"/>
            <a:gd name="adj2" fmla="val 16264358"/>
            <a:gd name="adj3" fmla="val 464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516E42-BEA6-4895-863F-BDCB56AB3E5D}">
      <dsp:nvSpPr>
        <dsp:cNvPr id="0" name=""/>
        <dsp:cNvSpPr/>
      </dsp:nvSpPr>
      <dsp:spPr>
        <a:xfrm>
          <a:off x="2814311" y="685909"/>
          <a:ext cx="5030857" cy="5030857"/>
        </a:xfrm>
        <a:prstGeom prst="blockArc">
          <a:avLst>
            <a:gd name="adj1" fmla="val 5307914"/>
            <a:gd name="adj2" fmla="val 10694072"/>
            <a:gd name="adj3" fmla="val 464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3B8183-F2D1-404E-A682-D42BE3437937}">
      <dsp:nvSpPr>
        <dsp:cNvPr id="0" name=""/>
        <dsp:cNvSpPr/>
      </dsp:nvSpPr>
      <dsp:spPr>
        <a:xfrm>
          <a:off x="2942031" y="685808"/>
          <a:ext cx="5030857" cy="5030857"/>
        </a:xfrm>
        <a:prstGeom prst="blockArc">
          <a:avLst>
            <a:gd name="adj1" fmla="val 164372"/>
            <a:gd name="adj2" fmla="val 5486631"/>
            <a:gd name="adj3" fmla="val 464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AD94F7-F4B0-4FE2-9595-90DA8AE9D403}">
      <dsp:nvSpPr>
        <dsp:cNvPr id="0" name=""/>
        <dsp:cNvSpPr/>
      </dsp:nvSpPr>
      <dsp:spPr>
        <a:xfrm>
          <a:off x="2942180" y="923753"/>
          <a:ext cx="5030857" cy="5030857"/>
        </a:xfrm>
        <a:prstGeom prst="blockArc">
          <a:avLst>
            <a:gd name="adj1" fmla="val 16079462"/>
            <a:gd name="adj2" fmla="val 21431327"/>
            <a:gd name="adj3" fmla="val 464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B4DD33-A704-4631-9B9E-AF4DE4D003CC}">
      <dsp:nvSpPr>
        <dsp:cNvPr id="0" name=""/>
        <dsp:cNvSpPr/>
      </dsp:nvSpPr>
      <dsp:spPr>
        <a:xfrm>
          <a:off x="4172953" y="2146504"/>
          <a:ext cx="2315905" cy="23159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FF0000"/>
              </a:solidFill>
              <a:latin typeface="微軟正黑體" panose="020B0604030504040204" pitchFamily="34" charset="-120"/>
              <a:ea typeface="微軟正黑體" panose="020B0604030504040204" pitchFamily="34" charset="-120"/>
            </a:rPr>
            <a:t>明確的意圖與目的性</a:t>
          </a:r>
          <a:r>
            <a:rPr lang="en-US" altLang="zh-TW" sz="1200" b="1" kern="1200" dirty="0">
              <a:solidFill>
                <a:srgbClr val="FF0000"/>
              </a:solidFill>
              <a:latin typeface="微軟正黑體" panose="020B0604030504040204" pitchFamily="34" charset="-120"/>
              <a:ea typeface="微軟正黑體" panose="020B0604030504040204" pitchFamily="34" charset="-120"/>
            </a:rPr>
            <a:t>Agency:</a:t>
          </a:r>
        </a:p>
        <a:p>
          <a:pPr marL="0" lvl="0" indent="0" algn="ctr" defTabSz="533400">
            <a:lnSpc>
              <a:spcPct val="90000"/>
            </a:lnSpc>
            <a:spcBef>
              <a:spcPct val="0"/>
            </a:spcBef>
            <a:spcAft>
              <a:spcPct val="35000"/>
            </a:spcAft>
            <a:buNone/>
          </a:pP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檢視紡織業供應鏈，上下游運作效率無法提升的關卡，在於</a:t>
          </a:r>
          <a:r>
            <a:rPr lang="en-US" altLang="zh-TW" sz="1100" b="1" kern="1200" dirty="0">
              <a:solidFill>
                <a:prstClr val="black"/>
              </a:solidFill>
              <a:latin typeface="微軟正黑體" panose="020B0604030504040204" pitchFamily="34" charset="-120"/>
              <a:ea typeface="微軟正黑體" panose="020B0604030504040204" pitchFamily="34" charset="-120"/>
              <a:cs typeface="+mn-cs"/>
            </a:rPr>
            <a:t>『</a:t>
          </a:r>
          <a:r>
            <a:rPr lang="zh-TW" altLang="en-US" sz="1100" b="1" kern="1200" dirty="0">
              <a:solidFill>
                <a:srgbClr val="FF0000"/>
              </a:solidFill>
              <a:latin typeface="微軟正黑體" panose="020B0604030504040204" pitchFamily="34" charset="-120"/>
              <a:ea typeface="微軟正黑體" panose="020B0604030504040204" pitchFamily="34" charset="-120"/>
              <a:cs typeface="+mn-cs"/>
            </a:rPr>
            <a:t>布片樣品</a:t>
          </a:r>
          <a:r>
            <a:rPr lang="en-US" altLang="zh-TW" sz="1100" b="1" kern="1200" dirty="0">
              <a:solidFill>
                <a:prstClr val="black"/>
              </a:solidFill>
              <a:latin typeface="微軟正黑體" panose="020B0604030504040204" pitchFamily="34" charset="-120"/>
              <a:ea typeface="微軟正黑體" panose="020B0604030504040204" pitchFamily="34" charset="-120"/>
              <a:cs typeface="+mn-cs"/>
            </a:rPr>
            <a:t>』</a:t>
          </a: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這個環節，業者花太多時間找布樣了</a:t>
          </a:r>
        </a:p>
      </dsp:txBody>
      <dsp:txXfrm>
        <a:off x="4512109" y="2485660"/>
        <a:ext cx="1637593" cy="1637593"/>
      </dsp:txXfrm>
    </dsp:sp>
    <dsp:sp modelId="{4F60325C-5AF4-4D8D-A134-C4FBB15B1DA1}">
      <dsp:nvSpPr>
        <dsp:cNvPr id="0" name=""/>
        <dsp:cNvSpPr/>
      </dsp:nvSpPr>
      <dsp:spPr>
        <a:xfrm>
          <a:off x="4333632" y="-105623"/>
          <a:ext cx="2075683" cy="217849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solidFill>
                <a:srgbClr val="FF0000"/>
              </a:solidFill>
              <a:latin typeface="微軟正黑體" panose="020B0604030504040204" pitchFamily="34" charset="-120"/>
              <a:ea typeface="微軟正黑體" panose="020B0604030504040204" pitchFamily="34" charset="-120"/>
            </a:rPr>
            <a:t>環境的認知</a:t>
          </a:r>
          <a:r>
            <a:rPr lang="en-US" altLang="zh-TW" sz="1200" b="1" kern="1200" dirty="0">
              <a:solidFill>
                <a:srgbClr val="FF0000"/>
              </a:solidFill>
              <a:latin typeface="微軟正黑體" panose="020B0604030504040204" pitchFamily="34" charset="-120"/>
              <a:ea typeface="微軟正黑體" panose="020B0604030504040204" pitchFamily="34" charset="-120"/>
            </a:rPr>
            <a:t>+</a:t>
          </a:r>
          <a:r>
            <a:rPr lang="zh-TW" altLang="en-US" sz="1200" b="1" kern="1200" dirty="0">
              <a:solidFill>
                <a:srgbClr val="FF0000"/>
              </a:solidFill>
              <a:latin typeface="微軟正黑體" panose="020B0604030504040204" pitchFamily="34" charset="-120"/>
              <a:ea typeface="微軟正黑體" panose="020B0604030504040204" pitchFamily="34" charset="-120"/>
            </a:rPr>
            <a:t>觀察人造物 </a:t>
          </a:r>
          <a:r>
            <a:rPr lang="en-US" altLang="zh-TW" sz="1200" b="1" kern="1200" dirty="0">
              <a:solidFill>
                <a:srgbClr val="FF0000"/>
              </a:solidFill>
              <a:latin typeface="微軟正黑體" panose="020B0604030504040204" pitchFamily="34" charset="-120"/>
              <a:ea typeface="微軟正黑體" panose="020B0604030504040204" pitchFamily="34" charset="-120"/>
            </a:rPr>
            <a:t>Artifact</a:t>
          </a:r>
        </a:p>
        <a:p>
          <a:pPr marL="0" lvl="0" indent="0" algn="ctr" defTabSz="533400">
            <a:lnSpc>
              <a:spcPct val="100000"/>
            </a:lnSpc>
            <a:spcBef>
              <a:spcPct val="0"/>
            </a:spcBef>
            <a:spcAft>
              <a:spcPts val="0"/>
            </a:spcAft>
            <a:buNone/>
          </a:pPr>
          <a:r>
            <a:rPr lang="en-US" altLang="zh-TW" sz="1200" b="1" kern="1200" dirty="0">
              <a:solidFill>
                <a:srgbClr val="FF0000"/>
              </a:solidFill>
              <a:latin typeface="微軟正黑體" panose="020B0604030504040204" pitchFamily="34" charset="-120"/>
              <a:ea typeface="微軟正黑體" panose="020B0604030504040204" pitchFamily="34" charset="-120"/>
            </a:rPr>
            <a:t>Materiality</a:t>
          </a:r>
        </a:p>
        <a:p>
          <a:pPr marL="0" lvl="0" indent="0" algn="ctr" defTabSz="533400">
            <a:lnSpc>
              <a:spcPct val="100000"/>
            </a:lnSpc>
            <a:spcBef>
              <a:spcPct val="0"/>
            </a:spcBef>
            <a:spcAft>
              <a:spcPts val="0"/>
            </a:spcAft>
            <a:buNone/>
          </a:pP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數位紡織平台，大幅縮短傳統成衣生產流程</a:t>
          </a:r>
        </a:p>
      </dsp:txBody>
      <dsp:txXfrm>
        <a:off x="4637609" y="213410"/>
        <a:ext cx="1467729" cy="1540429"/>
      </dsp:txXfrm>
    </dsp:sp>
    <dsp:sp modelId="{1ADC8E9A-569B-4409-8148-A10CD9BC2C62}">
      <dsp:nvSpPr>
        <dsp:cNvPr id="0" name=""/>
        <dsp:cNvSpPr/>
      </dsp:nvSpPr>
      <dsp:spPr>
        <a:xfrm>
          <a:off x="6852917" y="2274655"/>
          <a:ext cx="2117606" cy="208803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FF0000"/>
              </a:solidFill>
              <a:latin typeface="微軟正黑體" panose="020B0604030504040204" pitchFamily="34" charset="-120"/>
              <a:ea typeface="微軟正黑體" panose="020B0604030504040204" pitchFamily="34" charset="-120"/>
            </a:rPr>
            <a:t>確定機會與可能行動的價值</a:t>
          </a:r>
          <a:endParaRPr lang="en-US" altLang="zh-TW" sz="1200" b="1" kern="1200" dirty="0">
            <a:solidFill>
              <a:srgbClr val="FF0000"/>
            </a:solidFill>
            <a:latin typeface="微軟正黑體" panose="020B0604030504040204" pitchFamily="34" charset="-120"/>
            <a:ea typeface="微軟正黑體" panose="020B0604030504040204" pitchFamily="34" charset="-120"/>
          </a:endParaRPr>
        </a:p>
        <a:p>
          <a:pPr marL="0" lvl="0" indent="0" algn="ctr" defTabSz="533400">
            <a:lnSpc>
              <a:spcPct val="90000"/>
            </a:lnSpc>
            <a:spcBef>
              <a:spcPct val="0"/>
            </a:spcBef>
            <a:spcAft>
              <a:spcPct val="35000"/>
            </a:spcAft>
            <a:buNone/>
          </a:pPr>
          <a:r>
            <a:rPr lang="en-US" altLang="zh-TW" sz="1200" b="1" kern="1200" dirty="0">
              <a:solidFill>
                <a:srgbClr val="FF0000"/>
              </a:solidFill>
              <a:latin typeface="微軟正黑體" panose="020B0604030504040204" pitchFamily="34" charset="-120"/>
              <a:ea typeface="微軟正黑體" panose="020B0604030504040204" pitchFamily="34" charset="-120"/>
            </a:rPr>
            <a:t>Affordance</a:t>
          </a:r>
        </a:p>
        <a:p>
          <a:pPr marL="0" lvl="0" indent="0" algn="ctr" defTabSz="533400">
            <a:lnSpc>
              <a:spcPct val="90000"/>
            </a:lnSpc>
            <a:spcBef>
              <a:spcPct val="0"/>
            </a:spcBef>
            <a:spcAft>
              <a:spcPct val="35000"/>
            </a:spcAft>
            <a:buNone/>
          </a:pPr>
          <a:r>
            <a:rPr lang="en-US" altLang="zh-TW" sz="1100" kern="1200"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sz="1100" kern="1200" dirty="0">
              <a:solidFill>
                <a:schemeClr val="accent5">
                  <a:lumMod val="50000"/>
                </a:schemeClr>
              </a:solidFill>
              <a:latin typeface="微軟正黑體" panose="020B0604030504040204" pitchFamily="34" charset="-120"/>
              <a:ea typeface="微軟正黑體" panose="020B0604030504040204" pitchFamily="34" charset="-120"/>
            </a:rPr>
            <a:t>引擎會自動辨識掃描影像的圖樣、織紋、布種、布花、</a:t>
          </a:r>
          <a:r>
            <a:rPr lang="en-US" altLang="zh-TW" sz="1100" kern="1200" dirty="0">
              <a:solidFill>
                <a:schemeClr val="accent5">
                  <a:lumMod val="50000"/>
                </a:schemeClr>
              </a:solidFill>
              <a:latin typeface="微軟正黑體" panose="020B0604030504040204" pitchFamily="34" charset="-120"/>
              <a:ea typeface="微軟正黑體" panose="020B0604030504040204" pitchFamily="34" charset="-120"/>
            </a:rPr>
            <a:t>…</a:t>
          </a:r>
          <a:r>
            <a:rPr lang="zh-TW" altLang="en-US" sz="1100" kern="1200" dirty="0">
              <a:solidFill>
                <a:schemeClr val="accent5">
                  <a:lumMod val="50000"/>
                </a:schemeClr>
              </a:solidFill>
              <a:latin typeface="微軟正黑體" panose="020B0604030504040204" pitchFamily="34" charset="-120"/>
              <a:ea typeface="微軟正黑體" panose="020B0604030504040204" pitchFamily="34" charset="-120"/>
            </a:rPr>
            <a:t>等詳細資料並進行標籤分類，集結成數位布片資料庫。</a:t>
          </a:r>
          <a:r>
            <a:rPr lang="zh-TW" altLang="en-US" sz="1100" b="1" kern="1200" dirty="0">
              <a:solidFill>
                <a:prstClr val="black"/>
              </a:solidFill>
              <a:latin typeface="微軟正黑體" panose="020B0604030504040204" pitchFamily="34" charset="-120"/>
              <a:ea typeface="微軟正黑體" panose="020B0604030504040204" pitchFamily="34" charset="-120"/>
              <a:cs typeface="+mn-cs"/>
            </a:rPr>
            <a:t>材</a:t>
          </a:r>
        </a:p>
      </dsp:txBody>
      <dsp:txXfrm>
        <a:off x="7163033" y="2580441"/>
        <a:ext cx="1497374" cy="1476464"/>
      </dsp:txXfrm>
    </dsp:sp>
    <dsp:sp modelId="{041DA489-FBFC-480B-9828-782673264584}">
      <dsp:nvSpPr>
        <dsp:cNvPr id="0" name=""/>
        <dsp:cNvSpPr/>
      </dsp:nvSpPr>
      <dsp:spPr>
        <a:xfrm>
          <a:off x="4161063" y="4582802"/>
          <a:ext cx="2468970" cy="21494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r>
            <a:rPr lang="zh-TW" altLang="en-US" sz="1200" b="1" kern="1200" dirty="0">
              <a:solidFill>
                <a:srgbClr val="FF0000"/>
              </a:solidFill>
              <a:latin typeface="微軟正黑體" panose="020B0604030504040204" pitchFamily="34" charset="-120"/>
              <a:ea typeface="微軟正黑體" panose="020B0604030504040204" pitchFamily="34" charset="-120"/>
            </a:rPr>
            <a:t>行動的實踐 </a:t>
          </a:r>
          <a:endParaRPr lang="en-US" altLang="zh-TW" sz="1200" b="1" kern="1200" dirty="0">
            <a:solidFill>
              <a:srgbClr val="FF0000"/>
            </a:solidFill>
            <a:latin typeface="微軟正黑體" panose="020B0604030504040204" pitchFamily="34" charset="-120"/>
            <a:ea typeface="微軟正黑體" panose="020B0604030504040204" pitchFamily="34" charset="-120"/>
          </a:endParaRPr>
        </a:p>
        <a:p>
          <a:pPr marL="0" lvl="0" indent="0" algn="ctr" defTabSz="533400">
            <a:lnSpc>
              <a:spcPct val="100000"/>
            </a:lnSpc>
            <a:spcBef>
              <a:spcPct val="0"/>
            </a:spcBef>
            <a:spcAft>
              <a:spcPts val="0"/>
            </a:spcAft>
            <a:buNone/>
          </a:pPr>
          <a:r>
            <a:rPr lang="en-US" altLang="zh-TW" sz="1200" b="1" kern="1200" dirty="0">
              <a:solidFill>
                <a:srgbClr val="FF0000"/>
              </a:solidFill>
              <a:latin typeface="微軟正黑體" panose="020B0604030504040204" pitchFamily="34" charset="-120"/>
              <a:ea typeface="微軟正黑體" panose="020B0604030504040204" pitchFamily="34" charset="-120"/>
            </a:rPr>
            <a:t>Affordance</a:t>
          </a:r>
          <a:r>
            <a:rPr lang="zh-TW" altLang="en-US" sz="1200" b="1" kern="1200" dirty="0">
              <a:solidFill>
                <a:srgbClr val="FF0000"/>
              </a:solidFill>
              <a:latin typeface="微軟正黑體" panose="020B0604030504040204" pitchFamily="34" charset="-120"/>
              <a:ea typeface="微軟正黑體" panose="020B0604030504040204" pitchFamily="34" charset="-120"/>
            </a:rPr>
            <a:t> </a:t>
          </a:r>
          <a:r>
            <a:rPr lang="en-US" altLang="zh-TW" sz="1200" b="1" kern="1200" dirty="0">
              <a:solidFill>
                <a:srgbClr val="FF0000"/>
              </a:solidFill>
              <a:latin typeface="微軟正黑體" panose="020B0604030504040204" pitchFamily="34" charset="-120"/>
              <a:ea typeface="微軟正黑體" panose="020B0604030504040204" pitchFamily="34" charset="-120"/>
            </a:rPr>
            <a:t>actualization</a:t>
          </a:r>
        </a:p>
        <a:p>
          <a:pPr marL="0" lvl="0" indent="0" algn="ctr" defTabSz="533400">
            <a:lnSpc>
              <a:spcPct val="100000"/>
            </a:lnSpc>
            <a:spcBef>
              <a:spcPct val="0"/>
            </a:spcBef>
            <a:spcAft>
              <a:spcPts val="0"/>
            </a:spcAft>
            <a:buNone/>
          </a:pPr>
          <a:r>
            <a:rPr lang="en-US" sz="1000" b="1" kern="1200" dirty="0">
              <a:solidFill>
                <a:schemeClr val="tx1"/>
              </a:solidFill>
              <a:latin typeface="微軟正黑體" panose="020B0604030504040204" pitchFamily="34" charset="-120"/>
              <a:ea typeface="微軟正黑體" panose="020B0604030504040204" pitchFamily="34" charset="-120"/>
            </a:rPr>
            <a:t>Enable: </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AI</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人工智慧技術將</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2D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數位布片轉為</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3D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設計素材</a:t>
          </a:r>
          <a:r>
            <a:rPr lang="en-US" sz="1000" b="1" kern="1200" dirty="0">
              <a:solidFill>
                <a:prstClr val="black"/>
              </a:solidFill>
              <a:latin typeface="微軟正黑體" panose="020B0604030504040204" pitchFamily="34" charset="-120"/>
              <a:ea typeface="微軟正黑體" panose="020B0604030504040204" pitchFamily="34" charset="-120"/>
              <a:cs typeface="+mn-cs"/>
            </a:rPr>
            <a:t>Empower</a:t>
          </a:r>
          <a:r>
            <a:rPr lang="zh-TW" sz="1000" b="1" kern="1200" dirty="0">
              <a:solidFill>
                <a:prstClr val="black"/>
              </a:solidFill>
              <a:latin typeface="微軟正黑體" panose="020B0604030504040204" pitchFamily="34" charset="-120"/>
              <a:ea typeface="微軟正黑體" panose="020B0604030504040204" pitchFamily="34" charset="-120"/>
              <a:cs typeface="+mn-cs"/>
            </a:rPr>
            <a:t>：</a:t>
          </a:r>
          <a:r>
            <a:rPr lang="en-US" altLang="zh-TW" sz="1000" b="1" kern="1200" dirty="0">
              <a:solidFill>
                <a:prstClr val="black"/>
              </a:solidFill>
              <a:latin typeface="微軟正黑體" panose="020B0604030504040204" pitchFamily="34" charset="-120"/>
              <a:ea typeface="微軟正黑體" panose="020B0604030504040204" pitchFamily="34" charset="-120"/>
              <a:cs typeface="+mn-cs"/>
            </a:rPr>
            <a:t>3D</a:t>
          </a:r>
          <a:r>
            <a:rPr lang="zh-TW" altLang="en-US" sz="1000" b="1" kern="1200" dirty="0">
              <a:solidFill>
                <a:prstClr val="black"/>
              </a:solidFill>
              <a:latin typeface="微軟正黑體" panose="020B0604030504040204" pitchFamily="34" charset="-120"/>
              <a:ea typeface="微軟正黑體" panose="020B0604030504040204" pitchFamily="34" charset="-120"/>
              <a:cs typeface="+mn-cs"/>
            </a:rPr>
            <a:t>成衣設計</a:t>
          </a:r>
          <a:endParaRPr lang="zh-TW" sz="1000" b="1" kern="1200" dirty="0">
            <a:solidFill>
              <a:prstClr val="black"/>
            </a:solidFill>
            <a:latin typeface="微軟正黑體" panose="020B0604030504040204" pitchFamily="34" charset="-120"/>
            <a:ea typeface="微軟正黑體" panose="020B0604030504040204" pitchFamily="34" charset="-120"/>
            <a:cs typeface="+mn-cs"/>
          </a:endParaRPr>
        </a:p>
        <a:p>
          <a:pPr marL="0" lvl="0" indent="0" algn="ctr" defTabSz="533400">
            <a:lnSpc>
              <a:spcPct val="100000"/>
            </a:lnSpc>
            <a:spcBef>
              <a:spcPct val="0"/>
            </a:spcBef>
            <a:spcAft>
              <a:spcPts val="0"/>
            </a:spcAft>
            <a:buNone/>
          </a:pPr>
          <a:r>
            <a:rPr lang="en-US" sz="1000" b="1" kern="1200" dirty="0">
              <a:solidFill>
                <a:schemeClr val="tx1"/>
              </a:solidFill>
              <a:latin typeface="微軟正黑體" panose="020B0604030504040204" pitchFamily="34" charset="-120"/>
              <a:ea typeface="微軟正黑體" panose="020B0604030504040204" pitchFamily="34" charset="-120"/>
            </a:rPr>
            <a:t>Engage</a:t>
          </a:r>
          <a:r>
            <a:rPr lang="zh-TW" sz="1000" b="1" kern="1200" dirty="0">
              <a:solidFill>
                <a:schemeClr val="tx1"/>
              </a:solidFill>
              <a:latin typeface="微軟正黑體" panose="020B0604030504040204" pitchFamily="34" charset="-120"/>
              <a:ea typeface="微軟正黑體" panose="020B0604030504040204" pitchFamily="34" charset="-120"/>
            </a:rPr>
            <a:t>：</a:t>
          </a:r>
          <a:r>
            <a:rPr lang="zh-TW" altLang="en-US" sz="1000" b="1" kern="1200" dirty="0">
              <a:solidFill>
                <a:schemeClr val="tx1"/>
              </a:solidFill>
              <a:latin typeface="微軟正黑體" panose="020B0604030504040204" pitchFamily="34" charset="-120"/>
              <a:ea typeface="微軟正黑體" panose="020B0604030504040204" pitchFamily="34" charset="-120"/>
            </a:rPr>
            <a:t>品牌商、供應商、設計師、消費者</a:t>
          </a:r>
        </a:p>
      </dsp:txBody>
      <dsp:txXfrm>
        <a:off x="4522635" y="4897581"/>
        <a:ext cx="1745826" cy="1519887"/>
      </dsp:txXfrm>
    </dsp:sp>
    <dsp:sp modelId="{DFF9C245-D8D5-4877-93F3-0D60568BA055}">
      <dsp:nvSpPr>
        <dsp:cNvPr id="0" name=""/>
        <dsp:cNvSpPr/>
      </dsp:nvSpPr>
      <dsp:spPr>
        <a:xfrm>
          <a:off x="1787694" y="2342752"/>
          <a:ext cx="2172286" cy="186856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200" b="1" kern="1200" dirty="0">
              <a:solidFill>
                <a:srgbClr val="FF0000"/>
              </a:solidFill>
              <a:latin typeface="微軟正黑體" panose="020B0604030504040204" pitchFamily="34" charset="-120"/>
              <a:ea typeface="微軟正黑體" panose="020B0604030504040204" pitchFamily="34" charset="-120"/>
            </a:rPr>
            <a:t>賦能</a:t>
          </a:r>
          <a:endParaRPr lang="en-US" altLang="zh-TW" sz="1200" b="1" kern="1200" dirty="0">
            <a:solidFill>
              <a:srgbClr val="FF0000"/>
            </a:solidFill>
            <a:latin typeface="微軟正黑體" panose="020B0604030504040204" pitchFamily="34" charset="-120"/>
            <a:ea typeface="微軟正黑體" panose="020B0604030504040204" pitchFamily="34" charset="-120"/>
          </a:endParaRPr>
        </a:p>
        <a:p>
          <a:pPr marL="0" lvl="0" indent="0" algn="ctr" defTabSz="533400">
            <a:lnSpc>
              <a:spcPct val="90000"/>
            </a:lnSpc>
            <a:spcBef>
              <a:spcPct val="0"/>
            </a:spcBef>
            <a:spcAft>
              <a:spcPct val="35000"/>
            </a:spcAft>
            <a:buNone/>
          </a:pPr>
          <a:r>
            <a:rPr lang="en-US" altLang="zh-TW" sz="1200" b="1" kern="1200" dirty="0">
              <a:solidFill>
                <a:srgbClr val="FF0000"/>
              </a:solidFill>
              <a:latin typeface="微軟正黑體" panose="020B0604030504040204" pitchFamily="34" charset="-120"/>
              <a:ea typeface="微軟正黑體" panose="020B0604030504040204" pitchFamily="34" charset="-120"/>
            </a:rPr>
            <a:t>Enablement</a:t>
          </a:r>
        </a:p>
        <a:p>
          <a:pPr marL="0" lvl="0" indent="0" algn="ctr" defTabSz="533400">
            <a:lnSpc>
              <a:spcPct val="90000"/>
            </a:lnSpc>
            <a:spcBef>
              <a:spcPct val="0"/>
            </a:spcBef>
            <a:spcAft>
              <a:spcPct val="35000"/>
            </a:spcAft>
            <a:buNone/>
          </a:pPr>
          <a:r>
            <a:rPr lang="zh-TW" altLang="en-US" sz="1200" b="1" kern="1200" dirty="0">
              <a:solidFill>
                <a:schemeClr val="tx1"/>
              </a:solidFill>
              <a:latin typeface="微軟正黑體" panose="020B0604030504040204" pitchFamily="34" charset="-120"/>
              <a:ea typeface="微軟正黑體" panose="020B0604030504040204" pitchFamily="34" charset="-120"/>
            </a:rPr>
            <a:t>協作數位紡織新生態</a:t>
          </a:r>
        </a:p>
      </dsp:txBody>
      <dsp:txXfrm>
        <a:off x="2105818" y="2616397"/>
        <a:ext cx="1536038" cy="1321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7CC47-7E8D-4E0E-B116-1BC7D1B59DBC}">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8A66C8-27E2-4AEC-92BA-93D1FF0F3D3C}">
      <dsp:nvSpPr>
        <dsp:cNvPr id="0" name=""/>
        <dsp:cNvSpPr/>
      </dsp:nvSpPr>
      <dsp:spPr>
        <a:xfrm>
          <a:off x="610504" y="416587"/>
          <a:ext cx="7440913" cy="833607"/>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8100" rIns="38100" bIns="38100" numCol="1" spcCol="1270" anchor="ctr" anchorCtr="0">
          <a:noAutofit/>
        </a:bodyPr>
        <a:lstStyle/>
        <a:p>
          <a:pPr marL="0" lvl="0" indent="0" algn="l" defTabSz="666750">
            <a:lnSpc>
              <a:spcPct val="100000"/>
            </a:lnSpc>
            <a:spcBef>
              <a:spcPct val="0"/>
            </a:spcBef>
            <a:spcAft>
              <a:spcPts val="0"/>
            </a:spcAft>
            <a:buNone/>
          </a:pP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符合</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ESG</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趨勢的協作數位紡織新生態</a:t>
          </a:r>
          <a:endParaRPr lang="en-US" altLang="zh-TW" sz="1500" b="1" kern="1200" dirty="0">
            <a:solidFill>
              <a:prstClr val="white"/>
            </a:solidFill>
            <a:latin typeface="微軟正黑體" panose="020B0604030504040204" pitchFamily="34" charset="-120"/>
            <a:ea typeface="微軟正黑體" panose="020B0604030504040204" pitchFamily="34" charset="-120"/>
            <a:cs typeface="+mn-cs"/>
          </a:endParaRPr>
        </a:p>
        <a:p>
          <a:pPr marL="0" lvl="0" indent="0" algn="l" defTabSz="666750">
            <a:lnSpc>
              <a:spcPct val="100000"/>
            </a:lnSpc>
            <a:spcBef>
              <a:spcPct val="0"/>
            </a:spcBef>
            <a:spcAft>
              <a:spcPts val="0"/>
            </a:spcAft>
            <a:buNone/>
          </a:pP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 研究傳統紡織產業的痛點，解決耗時溝通、浪費與不環保的問題</a:t>
          </a:r>
        </a:p>
      </dsp:txBody>
      <dsp:txXfrm>
        <a:off x="610504" y="416587"/>
        <a:ext cx="7440913" cy="833607"/>
      </dsp:txXfrm>
    </dsp:sp>
    <dsp:sp modelId="{69EF854D-3334-4542-A4A2-AE8BE946B65C}">
      <dsp:nvSpPr>
        <dsp:cNvPr id="0" name=""/>
        <dsp:cNvSpPr/>
      </dsp:nvSpPr>
      <dsp:spPr>
        <a:xfrm>
          <a:off x="89500" y="312386"/>
          <a:ext cx="1042009" cy="104200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A1AD7A-441F-46BC-A502-CDCF718FDD6C}">
      <dsp:nvSpPr>
        <dsp:cNvPr id="0" name=""/>
        <dsp:cNvSpPr/>
      </dsp:nvSpPr>
      <dsp:spPr>
        <a:xfrm>
          <a:off x="1165013" y="1881640"/>
          <a:ext cx="6962986" cy="993702"/>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8100" rIns="38100" bIns="38100" numCol="1" spcCol="1270" anchor="ctr" anchorCtr="0">
          <a:noAutofit/>
        </a:bodyPr>
        <a:lstStyle/>
        <a:p>
          <a:pPr marL="0" lvl="0" indent="0" algn="l" defTabSz="666750">
            <a:lnSpc>
              <a:spcPct val="90000"/>
            </a:lnSpc>
            <a:spcBef>
              <a:spcPct val="0"/>
            </a:spcBef>
            <a:spcAft>
              <a:spcPct val="35000"/>
            </a:spcAft>
            <a:buNone/>
          </a:pP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高標準數位布料</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高品質</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3D</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圖像</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數據分析</a:t>
          </a:r>
          <a:r>
            <a:rPr lang="en-US"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機會與能力</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endParaRPr lang="en-US" sz="1500" b="1" kern="1200" dirty="0">
            <a:solidFill>
              <a:prstClr val="white"/>
            </a:solidFill>
            <a:latin typeface="微軟正黑體" panose="020B0604030504040204" pitchFamily="34" charset="-120"/>
            <a:ea typeface="微軟正黑體" panose="020B0604030504040204" pitchFamily="34" charset="-120"/>
            <a:cs typeface="+mn-cs"/>
          </a:endParaRPr>
        </a:p>
        <a:p>
          <a:pPr marL="0" lvl="0" indent="0" algn="l" defTabSz="666750">
            <a:lnSpc>
              <a:spcPct val="90000"/>
            </a:lnSpc>
            <a:spcBef>
              <a:spcPct val="0"/>
            </a:spcBef>
            <a:spcAft>
              <a:spcPct val="35000"/>
            </a:spcAft>
            <a:buNone/>
          </a:pPr>
          <a:r>
            <a:rPr lang="en-US" sz="1500" b="1" kern="1200" dirty="0">
              <a:solidFill>
                <a:prstClr val="white"/>
              </a:solidFill>
              <a:latin typeface="微軟正黑體" panose="020B0604030504040204" pitchFamily="34" charset="-120"/>
              <a:ea typeface="微軟正黑體" panose="020B0604030504040204" pitchFamily="34" charset="-120"/>
              <a:cs typeface="+mn-cs"/>
            </a:rPr>
            <a:t>-</a:t>
          </a:r>
          <a:r>
            <a:rPr lang="zh-TW" sz="1500" b="1" kern="1200" dirty="0">
              <a:solidFill>
                <a:prstClr val="white"/>
              </a:solidFill>
              <a:latin typeface="微軟正黑體" panose="020B0604030504040204" pitchFamily="34" charset="-120"/>
              <a:ea typeface="微軟正黑體" panose="020B0604030504040204" pitchFamily="34" charset="-120"/>
              <a:cs typeface="+mn-cs"/>
            </a:rPr>
            <a:t>透過</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AI</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生成高度模仿真實紋理的數位布料達成數位化協作</a:t>
          </a:r>
        </a:p>
      </dsp:txBody>
      <dsp:txXfrm>
        <a:off x="1165013" y="1881640"/>
        <a:ext cx="6962986" cy="993702"/>
      </dsp:txXfrm>
    </dsp:sp>
    <dsp:sp modelId="{34E3C09A-4FE8-4B70-B537-5BC76AFA3C1E}">
      <dsp:nvSpPr>
        <dsp:cNvPr id="0" name=""/>
        <dsp:cNvSpPr/>
      </dsp:nvSpPr>
      <dsp:spPr>
        <a:xfrm>
          <a:off x="567426" y="1563014"/>
          <a:ext cx="1042009" cy="104200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669DAC-A22F-4210-AA12-76CFF00AAA2C}">
      <dsp:nvSpPr>
        <dsp:cNvPr id="0" name=""/>
        <dsp:cNvSpPr/>
      </dsp:nvSpPr>
      <dsp:spPr>
        <a:xfrm>
          <a:off x="1088431" y="2917843"/>
          <a:ext cx="6962986"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8100" rIns="38100" bIns="38100" numCol="1" spcCol="1270" anchor="ctr" anchorCtr="0">
          <a:noAutofit/>
        </a:bodyPr>
        <a:lstStyle/>
        <a:p>
          <a:pPr marL="0" lvl="0" indent="0" algn="l" defTabSz="666750">
            <a:lnSpc>
              <a:spcPct val="90000"/>
            </a:lnSpc>
            <a:spcBef>
              <a:spcPct val="0"/>
            </a:spcBef>
            <a:spcAft>
              <a:spcPct val="35000"/>
            </a:spcAft>
            <a:buNone/>
          </a:pP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全球最大的數位紡織品雲平台</a:t>
          </a:r>
          <a:endParaRPr lang="en-US" altLang="zh-TW" sz="1500" b="1" kern="1200" dirty="0">
            <a:solidFill>
              <a:prstClr val="white"/>
            </a:solidFill>
            <a:latin typeface="微軟正黑體" panose="020B0604030504040204" pitchFamily="34" charset="-120"/>
            <a:ea typeface="微軟正黑體" panose="020B0604030504040204" pitchFamily="34" charset="-120"/>
            <a:cs typeface="+mn-cs"/>
          </a:endParaRPr>
        </a:p>
        <a:p>
          <a:pPr marL="0" lvl="0" indent="0" algn="l" defTabSz="666750">
            <a:lnSpc>
              <a:spcPct val="90000"/>
            </a:lnSpc>
            <a:spcBef>
              <a:spcPct val="0"/>
            </a:spcBef>
            <a:spcAft>
              <a:spcPct val="35000"/>
            </a:spcAft>
            <a:buNone/>
          </a:pP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符合</a:t>
          </a:r>
          <a:r>
            <a:rPr lang="en-US" altLang="zh-TW" sz="1500" b="1" kern="1200" dirty="0">
              <a:solidFill>
                <a:prstClr val="white"/>
              </a:solidFill>
              <a:latin typeface="微軟正黑體" panose="020B0604030504040204" pitchFamily="34" charset="-120"/>
              <a:ea typeface="微軟正黑體" panose="020B0604030504040204" pitchFamily="34" charset="-120"/>
              <a:cs typeface="+mn-cs"/>
            </a:rPr>
            <a:t>ESG</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趨勢的協作數位紡織新生態</a:t>
          </a:r>
        </a:p>
      </dsp:txBody>
      <dsp:txXfrm>
        <a:off x="1088431" y="2917843"/>
        <a:ext cx="6962986" cy="833607"/>
      </dsp:txXfrm>
    </dsp:sp>
    <dsp:sp modelId="{8AFD3B57-7145-4F9E-94B3-C6D76BE2BBB6}">
      <dsp:nvSpPr>
        <dsp:cNvPr id="0" name=""/>
        <dsp:cNvSpPr/>
      </dsp:nvSpPr>
      <dsp:spPr>
        <a:xfrm>
          <a:off x="567426" y="2813642"/>
          <a:ext cx="1042009" cy="104200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522740-821E-42D2-AFD6-45CA66DC8695}">
      <dsp:nvSpPr>
        <dsp:cNvPr id="0" name=""/>
        <dsp:cNvSpPr/>
      </dsp:nvSpPr>
      <dsp:spPr>
        <a:xfrm>
          <a:off x="625981" y="4168472"/>
          <a:ext cx="7440913" cy="833607"/>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38100" rIns="38100" bIns="38100" numCol="1" spcCol="1270" anchor="ctr" anchorCtr="0">
          <a:noAutofit/>
        </a:bodyPr>
        <a:lstStyle/>
        <a:p>
          <a:pPr marL="0" lvl="0" indent="0" algn="l" defTabSz="666750">
            <a:lnSpc>
              <a:spcPct val="100000"/>
            </a:lnSpc>
            <a:spcBef>
              <a:spcPct val="0"/>
            </a:spcBef>
            <a:spcAft>
              <a:spcPts val="0"/>
            </a:spcAft>
            <a:buNone/>
          </a:pPr>
          <a:r>
            <a:rPr lang="zh-TW" altLang="en-US" sz="1500" b="1" kern="1200" dirty="0">
              <a:solidFill>
                <a:schemeClr val="bg1"/>
              </a:solidFill>
              <a:latin typeface="微軟正黑體" panose="020B0604030504040204" pitchFamily="34" charset="-120"/>
              <a:ea typeface="微軟正黑體" panose="020B0604030504040204" pitchFamily="34" charset="-120"/>
              <a:cs typeface="+mn-cs"/>
            </a:rPr>
            <a:t>傳統產業的重生</a:t>
          </a:r>
          <a:endParaRPr lang="en-US" altLang="zh-TW" sz="1500" b="1" kern="1200" dirty="0">
            <a:solidFill>
              <a:schemeClr val="bg1"/>
            </a:solidFill>
            <a:latin typeface="微軟正黑體" panose="020B0604030504040204" pitchFamily="34" charset="-120"/>
            <a:ea typeface="微軟正黑體" panose="020B0604030504040204" pitchFamily="34" charset="-120"/>
            <a:cs typeface="+mn-cs"/>
          </a:endParaRPr>
        </a:p>
        <a:p>
          <a:pPr marL="0" lvl="0" indent="0" algn="l" defTabSz="666750">
            <a:lnSpc>
              <a:spcPct val="100000"/>
            </a:lnSpc>
            <a:spcBef>
              <a:spcPct val="0"/>
            </a:spcBef>
            <a:spcAft>
              <a:spcPts val="0"/>
            </a:spcAft>
            <a:buNone/>
          </a:pPr>
          <a:r>
            <a:rPr lang="en-US" altLang="zh-TW" sz="1500" b="1" kern="1200" dirty="0">
              <a:solidFill>
                <a:schemeClr val="bg1"/>
              </a:solidFill>
              <a:latin typeface="微軟正黑體" panose="020B0604030504040204" pitchFamily="34" charset="-120"/>
              <a:ea typeface="微軟正黑體" panose="020B0604030504040204" pitchFamily="34" charset="-120"/>
              <a:cs typeface="+mn-cs"/>
            </a:rPr>
            <a:t>-</a:t>
          </a:r>
          <a:r>
            <a:rPr lang="zh-TW" altLang="en-US" sz="1500" b="1" kern="1200" dirty="0">
              <a:solidFill>
                <a:prstClr val="white"/>
              </a:solidFill>
              <a:latin typeface="微軟正黑體" panose="020B0604030504040204" pitchFamily="34" charset="-120"/>
              <a:ea typeface="微軟正黑體" panose="020B0604030504040204" pitchFamily="34" charset="-120"/>
              <a:cs typeface="+mn-cs"/>
            </a:rPr>
            <a:t>數位與淨零碳排</a:t>
          </a:r>
        </a:p>
      </dsp:txBody>
      <dsp:txXfrm>
        <a:off x="625981" y="4168472"/>
        <a:ext cx="7440913" cy="833607"/>
      </dsp:txXfrm>
    </dsp:sp>
    <dsp:sp modelId="{08E3A8F0-1B00-4A2A-A638-B3C425D89044}">
      <dsp:nvSpPr>
        <dsp:cNvPr id="0" name=""/>
        <dsp:cNvSpPr/>
      </dsp:nvSpPr>
      <dsp:spPr>
        <a:xfrm>
          <a:off x="0" y="3916941"/>
          <a:ext cx="1042009" cy="1042009"/>
        </a:xfrm>
        <a:prstGeom prst="ellipse">
          <a:avLst/>
        </a:prstGeom>
        <a:solidFill>
          <a:schemeClr val="accent5">
            <a:lumMod val="60000"/>
            <a:lumOff val="4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71350E94-8172-4E37-8F63-DBB0AF65564F}" type="datetimeFigureOut">
              <a:rPr lang="zh-TW" altLang="en-US" smtClean="0"/>
              <a:t>2025/4/8</a:t>
            </a:fld>
            <a:endParaRPr lang="zh-TW" altLang="en-US"/>
          </a:p>
        </p:txBody>
      </p:sp>
      <p:sp>
        <p:nvSpPr>
          <p:cNvPr id="4" name="頁尾版面配置區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74B82178-591B-4099-910C-3D6699A8D2B7}" type="slidenum">
              <a:rPr lang="zh-TW" altLang="en-US" smtClean="0"/>
              <a:t>‹#›</a:t>
            </a:fld>
            <a:endParaRPr lang="zh-TW" altLang="en-US"/>
          </a:p>
        </p:txBody>
      </p:sp>
    </p:spTree>
    <p:extLst>
      <p:ext uri="{BB962C8B-B14F-4D97-AF65-F5344CB8AC3E}">
        <p14:creationId xmlns:p14="http://schemas.microsoft.com/office/powerpoint/2010/main" val="1848396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TW" altLang="en-US"/>
          </a:p>
        </p:txBody>
      </p:sp>
      <p:sp>
        <p:nvSpPr>
          <p:cNvPr id="3" name="日期版面配置區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4E152EA0-012C-40D3-AA8B-2091FA0E5DD5}" type="datetimeFigureOut">
              <a:rPr lang="zh-TW" altLang="en-US" smtClean="0"/>
              <a:t>2025/4/8</a:t>
            </a:fld>
            <a:endParaRPr lang="zh-TW" altLang="en-US"/>
          </a:p>
        </p:txBody>
      </p:sp>
      <p:sp>
        <p:nvSpPr>
          <p:cNvPr id="4" name="投影片圖像版面配置區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TW" altLang="en-US"/>
          </a:p>
        </p:txBody>
      </p:sp>
      <p:sp>
        <p:nvSpPr>
          <p:cNvPr id="5" name="備忘稿版面配置區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TW" altLang="en-US"/>
          </a:p>
        </p:txBody>
      </p:sp>
      <p:sp>
        <p:nvSpPr>
          <p:cNvPr id="7" name="投影片編號版面配置區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F80837A-2665-4951-9416-3AF82521D1DF}" type="slidenum">
              <a:rPr lang="zh-TW" altLang="en-US" smtClean="0"/>
              <a:t>‹#›</a:t>
            </a:fld>
            <a:endParaRPr lang="zh-TW" altLang="en-US"/>
          </a:p>
        </p:txBody>
      </p:sp>
    </p:spTree>
    <p:extLst>
      <p:ext uri="{BB962C8B-B14F-4D97-AF65-F5344CB8AC3E}">
        <p14:creationId xmlns:p14="http://schemas.microsoft.com/office/powerpoint/2010/main" val="386927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2042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3955928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91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351293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2349229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324843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494830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279786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3017143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363376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CA1DFBF5-9BA7-4A34-B435-DC2A28A3AE79}" type="datetimeFigureOut">
              <a:rPr lang="zh-TW" altLang="en-US" smtClean="0"/>
              <a:t>2025/4/8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2090559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DFBF5-9BA7-4A34-B435-DC2A28A3AE79}" type="datetimeFigureOut">
              <a:rPr lang="zh-TW" altLang="en-US" smtClean="0"/>
              <a:t>2025/4/8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5AC7C-ACF8-4129-9D01-7BFED294F1B6}" type="slidenum">
              <a:rPr lang="zh-TW" altLang="en-US" smtClean="0"/>
              <a:t>‹#›</a:t>
            </a:fld>
            <a:endParaRPr lang="zh-TW" altLang="en-US"/>
          </a:p>
        </p:txBody>
      </p:sp>
    </p:spTree>
    <p:extLst>
      <p:ext uri="{BB962C8B-B14F-4D97-AF65-F5344CB8AC3E}">
        <p14:creationId xmlns:p14="http://schemas.microsoft.com/office/powerpoint/2010/main" val="1438383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aHE_e19_X4Y" TargetMode="External"/><Relationship Id="rId7" Type="http://schemas.openxmlformats.org/officeDocument/2006/relationships/hyperlink" Target="https://www.youtube.com/watch?v=Z3qM4k6I7sc" TargetMode="External"/><Relationship Id="rId2" Type="http://schemas.openxmlformats.org/officeDocument/2006/relationships/hyperlink" Target="https://www.youtube.com/watch?v=G9ikhU6-8zM"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youtube.com/watch?v=ZAimFmI6zBQ" TargetMode="External"/><Relationship Id="rId4" Type="http://schemas.openxmlformats.org/officeDocument/2006/relationships/hyperlink" Target="https://www.youtube.com/watch?v=eZneVIzBps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www.youtube.com/watch?v=WseE7Vszrd8" TargetMode="Externa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96878" y="282844"/>
            <a:ext cx="9144000" cy="831354"/>
          </a:xfrm>
        </p:spPr>
        <p:txBody>
          <a:bodyPr>
            <a:normAutofit/>
          </a:bodyPr>
          <a:lstStyle/>
          <a:p>
            <a:r>
              <a:rPr lang="zh-TW" altLang="en-US" sz="4400" b="1" dirty="0">
                <a:latin typeface="微軟正黑體" pitchFamily="34" charset="-120"/>
                <a:ea typeface="微軟正黑體" panose="020B0604030504040204" pitchFamily="34" charset="-120"/>
              </a:rPr>
              <a:t>科技賦能</a:t>
            </a:r>
            <a:r>
              <a:rPr lang="en-US" altLang="zh-TW" sz="4400" b="1" dirty="0">
                <a:latin typeface="微軟正黑體" pitchFamily="34" charset="-120"/>
                <a:ea typeface="微軟正黑體" panose="020B0604030504040204" pitchFamily="34" charset="-120"/>
              </a:rPr>
              <a:t>&amp;</a:t>
            </a:r>
            <a:r>
              <a:rPr lang="zh-TW" altLang="en-US" sz="4400" b="1" dirty="0">
                <a:latin typeface="微軟正黑體" pitchFamily="34" charset="-120"/>
                <a:ea typeface="微軟正黑體" panose="020B0604030504040204" pitchFamily="34" charset="-120"/>
              </a:rPr>
              <a:t>數位轉型</a:t>
            </a:r>
            <a:endParaRPr lang="zh-TW" altLang="en-US" sz="4800" b="1" dirty="0"/>
          </a:p>
        </p:txBody>
      </p:sp>
      <p:sp>
        <p:nvSpPr>
          <p:cNvPr id="6" name="矩形 5"/>
          <p:cNvSpPr/>
          <p:nvPr/>
        </p:nvSpPr>
        <p:spPr>
          <a:xfrm>
            <a:off x="1999283" y="1556637"/>
            <a:ext cx="9539206" cy="769441"/>
          </a:xfrm>
          <a:prstGeom prst="rect">
            <a:avLst/>
          </a:prstGeom>
          <a:ln>
            <a:noFill/>
          </a:ln>
        </p:spPr>
        <p:txBody>
          <a:bodyPr wrap="square">
            <a:spAutoFit/>
          </a:bodyPr>
          <a:lstStyle/>
          <a:p>
            <a:r>
              <a:rPr lang="zh-TW" altLang="en-US" sz="4400" b="1" dirty="0">
                <a:solidFill>
                  <a:srgbClr val="FF0000"/>
                </a:solidFill>
                <a:latin typeface="微軟正黑體" panose="020B0604030504040204" pitchFamily="34" charset="-120"/>
                <a:ea typeface="微軟正黑體" panose="020B0604030504040204" pitchFamily="34" charset="-120"/>
              </a:rPr>
              <a:t>數位紡織平台</a:t>
            </a:r>
            <a:r>
              <a:rPr lang="en-US" altLang="zh-TW" sz="4400" b="1" dirty="0" err="1">
                <a:solidFill>
                  <a:srgbClr val="FF0000"/>
                </a:solidFill>
                <a:latin typeface="微軟正黑體" panose="020B0604030504040204" pitchFamily="34" charset="-120"/>
                <a:ea typeface="微軟正黑體" panose="020B0604030504040204" pitchFamily="34" charset="-120"/>
              </a:rPr>
              <a:t>Frontier.cool</a:t>
            </a:r>
            <a:r>
              <a:rPr lang="zh-TW" altLang="en-US" sz="4400" b="1" dirty="0">
                <a:solidFill>
                  <a:srgbClr val="FF0000"/>
                </a:solidFill>
                <a:latin typeface="微軟正黑體" panose="020B0604030504040204" pitchFamily="34" charset="-120"/>
                <a:ea typeface="微軟正黑體" panose="020B0604030504040204" pitchFamily="34" charset="-120"/>
              </a:rPr>
              <a:t>為例</a:t>
            </a:r>
            <a:endParaRPr lang="en-US" altLang="zh-TW" sz="4400" b="1" dirty="0">
              <a:solidFill>
                <a:srgbClr val="FF0000"/>
              </a:solidFill>
              <a:latin typeface="微軟正黑體" panose="020B0604030504040204" pitchFamily="34" charset="-120"/>
              <a:ea typeface="微軟正黑體" panose="020B0604030504040204" pitchFamily="34" charset="-120"/>
            </a:endParaRPr>
          </a:p>
        </p:txBody>
      </p:sp>
      <p:sp>
        <p:nvSpPr>
          <p:cNvPr id="7" name="矩形 6"/>
          <p:cNvSpPr/>
          <p:nvPr/>
        </p:nvSpPr>
        <p:spPr>
          <a:xfrm>
            <a:off x="4036516" y="985568"/>
            <a:ext cx="3570208" cy="769441"/>
          </a:xfrm>
          <a:prstGeom prst="rect">
            <a:avLst/>
          </a:prstGeom>
        </p:spPr>
        <p:txBody>
          <a:bodyPr wrap="none">
            <a:spAutoFit/>
          </a:bodyPr>
          <a:lstStyle/>
          <a:p>
            <a:r>
              <a:rPr lang="zh-TW" altLang="en-US" sz="4400" b="1" dirty="0">
                <a:solidFill>
                  <a:srgbClr val="FF0000"/>
                </a:solidFill>
                <a:latin typeface="微軟正黑體" panose="020B0604030504040204" pitchFamily="34" charset="-120"/>
                <a:ea typeface="微軟正黑體" panose="020B0604030504040204" pitchFamily="34" charset="-120"/>
              </a:rPr>
              <a:t>期末報告範本</a:t>
            </a:r>
            <a:endParaRPr lang="en-US" altLang="zh-TW" sz="4400" b="1" i="0" dirty="0">
              <a:solidFill>
                <a:srgbClr val="FF0000"/>
              </a:solidFill>
              <a:effectLst/>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F1393B25-6F66-4DBB-9E9A-6EAA69089E96}"/>
              </a:ext>
            </a:extLst>
          </p:cNvPr>
          <p:cNvPicPr>
            <a:picLocks noChangeAspect="1"/>
          </p:cNvPicPr>
          <p:nvPr/>
        </p:nvPicPr>
        <p:blipFill>
          <a:blip r:embed="rId2"/>
          <a:stretch>
            <a:fillRect/>
          </a:stretch>
        </p:blipFill>
        <p:spPr>
          <a:xfrm>
            <a:off x="4036516" y="2197448"/>
            <a:ext cx="3438494" cy="4583624"/>
          </a:xfrm>
          <a:prstGeom prst="rect">
            <a:avLst/>
          </a:prstGeom>
        </p:spPr>
      </p:pic>
    </p:spTree>
    <p:extLst>
      <p:ext uri="{BB962C8B-B14F-4D97-AF65-F5344CB8AC3E}">
        <p14:creationId xmlns:p14="http://schemas.microsoft.com/office/powerpoint/2010/main" val="40542024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2D0427-7175-4DF9-9A34-62ECF46D001D}"/>
              </a:ext>
            </a:extLst>
          </p:cNvPr>
          <p:cNvSpPr>
            <a:spLocks noGrp="1"/>
          </p:cNvSpPr>
          <p:nvPr>
            <p:ph type="title"/>
          </p:nvPr>
        </p:nvSpPr>
        <p:spPr/>
        <p:txBody>
          <a:bodyPr/>
          <a:lstStyle/>
          <a:p>
            <a:r>
              <a:rPr lang="zh-TW" altLang="en-US" b="1" dirty="0">
                <a:solidFill>
                  <a:srgbClr val="002060"/>
                </a:solidFill>
                <a:latin typeface="微軟正黑體" pitchFamily="34" charset="-120"/>
                <a:ea typeface="微軟正黑體" panose="020B0604030504040204" pitchFamily="34" charset="-120"/>
              </a:rPr>
              <a:t>從數位資產與能力到客製化商業模式</a:t>
            </a:r>
          </a:p>
        </p:txBody>
      </p:sp>
      <p:sp>
        <p:nvSpPr>
          <p:cNvPr id="3" name="內容版面配置區 2">
            <a:extLst>
              <a:ext uri="{FF2B5EF4-FFF2-40B4-BE49-F238E27FC236}">
                <a16:creationId xmlns:a16="http://schemas.microsoft.com/office/drawing/2014/main" id="{3B5FA448-4EBD-423B-A77C-4BD35F8D98C9}"/>
              </a:ext>
            </a:extLst>
          </p:cNvPr>
          <p:cNvSpPr>
            <a:spLocks noGrp="1"/>
          </p:cNvSpPr>
          <p:nvPr>
            <p:ph idx="1"/>
          </p:nvPr>
        </p:nvSpPr>
        <p:spPr/>
        <p:txBody>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數位布片、</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3D</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成衣設計</a:t>
            </a:r>
          </a:p>
        </p:txBody>
      </p:sp>
      <p:pic>
        <p:nvPicPr>
          <p:cNvPr id="4" name="圖片 3">
            <a:extLst>
              <a:ext uri="{FF2B5EF4-FFF2-40B4-BE49-F238E27FC236}">
                <a16:creationId xmlns:a16="http://schemas.microsoft.com/office/drawing/2014/main" id="{96CD6EE5-44D2-48F9-920E-E69F19701F3A}"/>
              </a:ext>
            </a:extLst>
          </p:cNvPr>
          <p:cNvPicPr>
            <a:picLocks noChangeAspect="1"/>
          </p:cNvPicPr>
          <p:nvPr/>
        </p:nvPicPr>
        <p:blipFill>
          <a:blip r:embed="rId2"/>
          <a:stretch>
            <a:fillRect/>
          </a:stretch>
        </p:blipFill>
        <p:spPr>
          <a:xfrm>
            <a:off x="838200" y="2297624"/>
            <a:ext cx="4772186" cy="2804496"/>
          </a:xfrm>
          <a:prstGeom prst="rect">
            <a:avLst/>
          </a:prstGeom>
        </p:spPr>
      </p:pic>
      <p:pic>
        <p:nvPicPr>
          <p:cNvPr id="5" name="圖片 4">
            <a:extLst>
              <a:ext uri="{FF2B5EF4-FFF2-40B4-BE49-F238E27FC236}">
                <a16:creationId xmlns:a16="http://schemas.microsoft.com/office/drawing/2014/main" id="{1D8E787E-5E3F-4C69-802A-8BE1FFEB470A}"/>
              </a:ext>
            </a:extLst>
          </p:cNvPr>
          <p:cNvPicPr>
            <a:picLocks noChangeAspect="1"/>
          </p:cNvPicPr>
          <p:nvPr/>
        </p:nvPicPr>
        <p:blipFill>
          <a:blip r:embed="rId3"/>
          <a:stretch>
            <a:fillRect/>
          </a:stretch>
        </p:blipFill>
        <p:spPr>
          <a:xfrm>
            <a:off x="5091192" y="1825625"/>
            <a:ext cx="3544107" cy="449626"/>
          </a:xfrm>
          <a:prstGeom prst="rect">
            <a:avLst/>
          </a:prstGeom>
        </p:spPr>
      </p:pic>
      <p:pic>
        <p:nvPicPr>
          <p:cNvPr id="6" name="圖片 5">
            <a:extLst>
              <a:ext uri="{FF2B5EF4-FFF2-40B4-BE49-F238E27FC236}">
                <a16:creationId xmlns:a16="http://schemas.microsoft.com/office/drawing/2014/main" id="{D4EF487F-5798-411E-8E4D-6F5B939E1F4B}"/>
              </a:ext>
            </a:extLst>
          </p:cNvPr>
          <p:cNvPicPr>
            <a:picLocks noChangeAspect="1"/>
          </p:cNvPicPr>
          <p:nvPr/>
        </p:nvPicPr>
        <p:blipFill>
          <a:blip r:embed="rId4"/>
          <a:stretch>
            <a:fillRect/>
          </a:stretch>
        </p:blipFill>
        <p:spPr>
          <a:xfrm>
            <a:off x="6445498" y="3032731"/>
            <a:ext cx="3867816" cy="968563"/>
          </a:xfrm>
          <a:prstGeom prst="rect">
            <a:avLst/>
          </a:prstGeom>
        </p:spPr>
      </p:pic>
    </p:spTree>
    <p:extLst>
      <p:ext uri="{BB962C8B-B14F-4D97-AF65-F5344CB8AC3E}">
        <p14:creationId xmlns:p14="http://schemas.microsoft.com/office/powerpoint/2010/main" val="234205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a:extLst>
              <a:ext uri="{FF2B5EF4-FFF2-40B4-BE49-F238E27FC236}">
                <a16:creationId xmlns:a16="http://schemas.microsoft.com/office/drawing/2014/main" id="{2F4836DF-205C-4C07-B858-69ED6804295B}"/>
              </a:ext>
            </a:extLst>
          </p:cNvPr>
          <p:cNvSpPr>
            <a:spLocks noChangeArrowheads="1"/>
          </p:cNvSpPr>
          <p:nvPr/>
        </p:nvSpPr>
        <p:spPr bwMode="auto">
          <a:xfrm>
            <a:off x="3225567" y="1532463"/>
            <a:ext cx="5562600" cy="4810125"/>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hlink"/>
              </a:buClr>
              <a:buSzPct val="70000"/>
              <a:buFont typeface="Wingdings" panose="05000000000000000000" pitchFamily="2" charset="2"/>
              <a:buChar char="n"/>
              <a:defRPr kumimoji="1" sz="3200">
                <a:solidFill>
                  <a:schemeClr val="tx1"/>
                </a:solidFill>
                <a:latin typeface="Garamond" panose="02020404030301010803" pitchFamily="18" charset="0"/>
                <a:ea typeface="標楷體" panose="03000509000000000000" pitchFamily="65" charset="-120"/>
              </a:defRPr>
            </a:lvl1pPr>
            <a:lvl2pPr marL="742950" indent="-285750">
              <a:spcBef>
                <a:spcPct val="20000"/>
              </a:spcBef>
              <a:buClr>
                <a:schemeClr val="accent2"/>
              </a:buClr>
              <a:buSzPct val="70000"/>
              <a:buFont typeface="Wingdings" panose="05000000000000000000" pitchFamily="2" charset="2"/>
              <a:buChar char="n"/>
              <a:defRPr kumimoji="1" sz="2800">
                <a:solidFill>
                  <a:schemeClr val="tx1"/>
                </a:solidFill>
                <a:latin typeface="Garamond" panose="02020404030301010803" pitchFamily="18" charset="0"/>
                <a:ea typeface="標楷體" panose="03000509000000000000" pitchFamily="65" charset="-120"/>
              </a:defRPr>
            </a:lvl2pPr>
            <a:lvl3pPr marL="1143000" indent="-228600">
              <a:spcBef>
                <a:spcPct val="20000"/>
              </a:spcBef>
              <a:buClr>
                <a:schemeClr val="tx2"/>
              </a:buClr>
              <a:buSzPct val="70000"/>
              <a:buFont typeface="Wingdings" panose="05000000000000000000" pitchFamily="2" charset="2"/>
              <a:buChar char="n"/>
              <a:defRPr kumimoji="1" sz="2400">
                <a:solidFill>
                  <a:schemeClr val="tx1"/>
                </a:solidFill>
                <a:latin typeface="Garamond" panose="02020404030301010803" pitchFamily="18" charset="0"/>
                <a:ea typeface="標楷體" panose="03000509000000000000" pitchFamily="65" charset="-120"/>
              </a:defRPr>
            </a:lvl3pPr>
            <a:lvl4pPr marL="1600200" indent="-228600">
              <a:spcBef>
                <a:spcPct val="20000"/>
              </a:spcBef>
              <a:buClr>
                <a:schemeClr val="accent2"/>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4pPr>
            <a:lvl5pPr marL="2057400" indent="-228600">
              <a:spcBef>
                <a:spcPct val="20000"/>
              </a:spcBef>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9pPr>
          </a:lstStyle>
          <a:p>
            <a:pPr eaLnBrk="1" hangingPunct="1">
              <a:spcBef>
                <a:spcPct val="0"/>
              </a:spcBef>
              <a:buClrTx/>
              <a:buSzTx/>
              <a:buFontTx/>
              <a:buNone/>
            </a:pPr>
            <a:endParaRPr lang="zh-TW" altLang="en-US" sz="1800">
              <a:latin typeface="微軟正黑體" panose="020B0604030504040204" pitchFamily="34" charset="-120"/>
              <a:ea typeface="微軟正黑體" panose="020B0604030504040204" pitchFamily="34" charset="-120"/>
            </a:endParaRPr>
          </a:p>
        </p:txBody>
      </p:sp>
      <p:sp>
        <p:nvSpPr>
          <p:cNvPr id="110595" name="Rectangle 3">
            <a:extLst>
              <a:ext uri="{FF2B5EF4-FFF2-40B4-BE49-F238E27FC236}">
                <a16:creationId xmlns:a16="http://schemas.microsoft.com/office/drawing/2014/main" id="{0AB5275A-D52E-4626-B46B-328FEA328D1E}"/>
              </a:ext>
            </a:extLst>
          </p:cNvPr>
          <p:cNvSpPr>
            <a:spLocks noGrp="1" noRot="1" noChangeArrowheads="1"/>
          </p:cNvSpPr>
          <p:nvPr>
            <p:ph type="title"/>
          </p:nvPr>
        </p:nvSpPr>
        <p:spPr/>
        <p:txBody>
          <a:bodyPr/>
          <a:lstStyle/>
          <a:p>
            <a:pPr eaLnBrk="1" hangingPunct="1"/>
            <a:r>
              <a:rPr lang="zh-TW" altLang="en-US" b="1" dirty="0">
                <a:solidFill>
                  <a:srgbClr val="002060"/>
                </a:solidFill>
                <a:latin typeface="微軟正黑體" pitchFamily="34" charset="-120"/>
                <a:ea typeface="微軟正黑體" panose="020B0604030504040204" pitchFamily="34" charset="-120"/>
              </a:rPr>
              <a:t>個案分析</a:t>
            </a:r>
            <a:r>
              <a:rPr lang="en-US" altLang="zh-TW" b="1" dirty="0">
                <a:solidFill>
                  <a:srgbClr val="002060"/>
                </a:solidFill>
                <a:latin typeface="微軟正黑體" pitchFamily="34" charset="-120"/>
                <a:ea typeface="微軟正黑體" panose="020B0604030504040204" pitchFamily="34" charset="-120"/>
              </a:rPr>
              <a:t>-</a:t>
            </a:r>
            <a:r>
              <a:rPr lang="zh-TW" altLang="en-US" b="1" dirty="0">
                <a:solidFill>
                  <a:srgbClr val="002060"/>
                </a:solidFill>
                <a:latin typeface="微軟正黑體" pitchFamily="34" charset="-120"/>
                <a:ea typeface="微軟正黑體" panose="020B0604030504040204" pitchFamily="34" charset="-120"/>
              </a:rPr>
              <a:t>應該同時關注三個面向</a:t>
            </a:r>
            <a:endParaRPr lang="en-US" altLang="zh-TW" sz="2800" dirty="0">
              <a:latin typeface="微軟正黑體" panose="020B0604030504040204" pitchFamily="34" charset="-120"/>
            </a:endParaRPr>
          </a:p>
        </p:txBody>
      </p:sp>
      <p:sp>
        <p:nvSpPr>
          <p:cNvPr id="15368" name="Text Box 8">
            <a:extLst>
              <a:ext uri="{FF2B5EF4-FFF2-40B4-BE49-F238E27FC236}">
                <a16:creationId xmlns:a16="http://schemas.microsoft.com/office/drawing/2014/main" id="{FA92175B-9DD2-4615-A6C1-95D3A864E842}"/>
              </a:ext>
            </a:extLst>
          </p:cNvPr>
          <p:cNvSpPr txBox="1">
            <a:spLocks noChangeArrowheads="1"/>
          </p:cNvSpPr>
          <p:nvPr/>
        </p:nvSpPr>
        <p:spPr bwMode="auto">
          <a:xfrm>
            <a:off x="6425967" y="1470550"/>
            <a:ext cx="42851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kumimoji="1" sz="3200">
                <a:solidFill>
                  <a:schemeClr val="tx1"/>
                </a:solidFill>
                <a:latin typeface="Garamond" panose="02020404030301010803" pitchFamily="18" charset="0"/>
                <a:ea typeface="標楷體" panose="03000509000000000000" pitchFamily="65" charset="-120"/>
              </a:defRPr>
            </a:lvl1pPr>
            <a:lvl2pPr marL="742950" indent="-285750">
              <a:spcBef>
                <a:spcPct val="20000"/>
              </a:spcBef>
              <a:buClr>
                <a:schemeClr val="accent2"/>
              </a:buClr>
              <a:buSzPct val="70000"/>
              <a:buFont typeface="Wingdings" panose="05000000000000000000" pitchFamily="2" charset="2"/>
              <a:buChar char="n"/>
              <a:defRPr kumimoji="1" sz="2800">
                <a:solidFill>
                  <a:schemeClr val="tx1"/>
                </a:solidFill>
                <a:latin typeface="Garamond" panose="02020404030301010803" pitchFamily="18" charset="0"/>
                <a:ea typeface="標楷體" panose="03000509000000000000" pitchFamily="65" charset="-120"/>
              </a:defRPr>
            </a:lvl2pPr>
            <a:lvl3pPr marL="1143000" indent="-228600">
              <a:spcBef>
                <a:spcPct val="20000"/>
              </a:spcBef>
              <a:buClr>
                <a:schemeClr val="tx2"/>
              </a:buClr>
              <a:buSzPct val="70000"/>
              <a:buFont typeface="Wingdings" panose="05000000000000000000" pitchFamily="2" charset="2"/>
              <a:buChar char="n"/>
              <a:defRPr kumimoji="1" sz="2400">
                <a:solidFill>
                  <a:schemeClr val="tx1"/>
                </a:solidFill>
                <a:latin typeface="Garamond" panose="02020404030301010803" pitchFamily="18" charset="0"/>
                <a:ea typeface="標楷體" panose="03000509000000000000" pitchFamily="65" charset="-120"/>
              </a:defRPr>
            </a:lvl3pPr>
            <a:lvl4pPr marL="1600200" indent="-228600">
              <a:spcBef>
                <a:spcPct val="20000"/>
              </a:spcBef>
              <a:buClr>
                <a:schemeClr val="accent2"/>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4pPr>
            <a:lvl5pPr marL="2057400" indent="-228600">
              <a:spcBef>
                <a:spcPct val="20000"/>
              </a:spcBef>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9pPr>
          </a:lstStyle>
          <a:p>
            <a:pPr eaLnBrk="1" hangingPunct="1">
              <a:spcBef>
                <a:spcPct val="0"/>
              </a:spcBef>
              <a:buClrTx/>
              <a:buSzTx/>
              <a:buFontTx/>
              <a:buNone/>
            </a:pPr>
            <a:r>
              <a:rPr lang="zh-TW" altLang="en-US" sz="2800" dirty="0">
                <a:solidFill>
                  <a:srgbClr val="FF0000"/>
                </a:solidFill>
                <a:latin typeface="微軟正黑體" panose="020B0604030504040204" pitchFamily="34" charset="-120"/>
                <a:ea typeface="微軟正黑體" panose="020B0604030504040204" pitchFamily="34" charset="-120"/>
              </a:rPr>
              <a:t>脈絡</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環保意識</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夕陽產業</a:t>
            </a:r>
            <a:r>
              <a:rPr lang="en-US" altLang="zh-TW" sz="2800" dirty="0">
                <a:latin typeface="微軟正黑體" panose="020B0604030504040204" pitchFamily="34" charset="-120"/>
                <a:ea typeface="微軟正黑體" panose="020B0604030504040204" pitchFamily="34" charset="-120"/>
              </a:rPr>
              <a:t>)</a:t>
            </a:r>
            <a:endParaRPr lang="zh-TW" altLang="en-US" sz="2800" dirty="0">
              <a:latin typeface="微軟正黑體" panose="020B0604030504040204" pitchFamily="34" charset="-120"/>
              <a:ea typeface="微軟正黑體" panose="020B0604030504040204" pitchFamily="34" charset="-120"/>
            </a:endParaRPr>
          </a:p>
        </p:txBody>
      </p:sp>
      <p:sp>
        <p:nvSpPr>
          <p:cNvPr id="15369" name="Text Box 9">
            <a:extLst>
              <a:ext uri="{FF2B5EF4-FFF2-40B4-BE49-F238E27FC236}">
                <a16:creationId xmlns:a16="http://schemas.microsoft.com/office/drawing/2014/main" id="{1315C531-73AA-42A3-8449-728DCBF9EFFE}"/>
              </a:ext>
            </a:extLst>
          </p:cNvPr>
          <p:cNvSpPr txBox="1">
            <a:spLocks noChangeArrowheads="1"/>
          </p:cNvSpPr>
          <p:nvPr/>
        </p:nvSpPr>
        <p:spPr bwMode="auto">
          <a:xfrm>
            <a:off x="838200" y="5335684"/>
            <a:ext cx="233910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70000"/>
              <a:buFont typeface="Wingdings" panose="05000000000000000000" pitchFamily="2" charset="2"/>
              <a:buChar char="n"/>
              <a:defRPr kumimoji="1" sz="3200">
                <a:solidFill>
                  <a:schemeClr val="tx1"/>
                </a:solidFill>
                <a:latin typeface="Garamond" panose="02020404030301010803" pitchFamily="18" charset="0"/>
                <a:ea typeface="標楷體" panose="03000509000000000000" pitchFamily="65" charset="-120"/>
              </a:defRPr>
            </a:lvl1pPr>
            <a:lvl2pPr marL="742950" indent="-285750">
              <a:spcBef>
                <a:spcPct val="20000"/>
              </a:spcBef>
              <a:buClr>
                <a:schemeClr val="accent2"/>
              </a:buClr>
              <a:buSzPct val="70000"/>
              <a:buFont typeface="Wingdings" panose="05000000000000000000" pitchFamily="2" charset="2"/>
              <a:buChar char="n"/>
              <a:defRPr kumimoji="1" sz="2800">
                <a:solidFill>
                  <a:schemeClr val="tx1"/>
                </a:solidFill>
                <a:latin typeface="Garamond" panose="02020404030301010803" pitchFamily="18" charset="0"/>
                <a:ea typeface="標楷體" panose="03000509000000000000" pitchFamily="65" charset="-120"/>
              </a:defRPr>
            </a:lvl2pPr>
            <a:lvl3pPr marL="1143000" indent="-228600">
              <a:spcBef>
                <a:spcPct val="20000"/>
              </a:spcBef>
              <a:buClr>
                <a:schemeClr val="tx2"/>
              </a:buClr>
              <a:buSzPct val="70000"/>
              <a:buFont typeface="Wingdings" panose="05000000000000000000" pitchFamily="2" charset="2"/>
              <a:buChar char="n"/>
              <a:defRPr kumimoji="1" sz="2400">
                <a:solidFill>
                  <a:schemeClr val="tx1"/>
                </a:solidFill>
                <a:latin typeface="Garamond" panose="02020404030301010803" pitchFamily="18" charset="0"/>
                <a:ea typeface="標楷體" panose="03000509000000000000" pitchFamily="65" charset="-120"/>
              </a:defRPr>
            </a:lvl3pPr>
            <a:lvl4pPr marL="1600200" indent="-228600">
              <a:spcBef>
                <a:spcPct val="20000"/>
              </a:spcBef>
              <a:buClr>
                <a:schemeClr val="accent2"/>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4pPr>
            <a:lvl5pPr marL="2057400" indent="-228600">
              <a:spcBef>
                <a:spcPct val="20000"/>
              </a:spcBef>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9pPr>
          </a:lstStyle>
          <a:p>
            <a:pPr eaLnBrk="1" hangingPunct="1">
              <a:spcBef>
                <a:spcPct val="0"/>
              </a:spcBef>
              <a:buClrTx/>
              <a:buSzTx/>
              <a:buFontTx/>
              <a:buNone/>
            </a:pPr>
            <a:r>
              <a:rPr lang="zh-TW" altLang="en-US" sz="2800" dirty="0">
                <a:solidFill>
                  <a:srgbClr val="FF0000"/>
                </a:solidFill>
                <a:latin typeface="微軟正黑體" panose="020B0604030504040204" pitchFamily="34" charset="-120"/>
                <a:ea typeface="微軟正黑體" panose="020B0604030504040204" pitchFamily="34" charset="-120"/>
              </a:rPr>
              <a:t>內容：</a:t>
            </a:r>
            <a:endParaRPr lang="en-US" altLang="zh-TW" sz="2800" dirty="0">
              <a:solidFill>
                <a:srgbClr val="FF0000"/>
              </a:solidFill>
              <a:latin typeface="微軟正黑體" panose="020B0604030504040204" pitchFamily="34" charset="-120"/>
              <a:ea typeface="微軟正黑體" panose="020B0604030504040204" pitchFamily="34" charset="-120"/>
            </a:endParaRPr>
          </a:p>
          <a:p>
            <a:pPr eaLnBrk="1" hangingPunct="1">
              <a:spcBef>
                <a:spcPct val="0"/>
              </a:spcBef>
              <a:buClrTx/>
              <a:buSzTx/>
              <a:buFontTx/>
              <a:buNone/>
            </a:pPr>
            <a:r>
              <a:rPr lang="zh-TW" altLang="en-US" sz="2800" dirty="0">
                <a:latin typeface="微軟正黑體" panose="020B0604030504040204" pitchFamily="34" charset="-120"/>
                <a:ea typeface="微軟正黑體" panose="020B0604030504040204" pitchFamily="34" charset="-120"/>
              </a:rPr>
              <a:t>數位布片平台</a:t>
            </a:r>
            <a:endParaRPr lang="en-US" altLang="zh-TW" sz="2800" dirty="0">
              <a:latin typeface="微軟正黑體" panose="020B0604030504040204" pitchFamily="34" charset="-120"/>
              <a:ea typeface="微軟正黑體" panose="020B0604030504040204" pitchFamily="34" charset="-120"/>
            </a:endParaRPr>
          </a:p>
          <a:p>
            <a:pPr eaLnBrk="1" hangingPunct="1">
              <a:spcBef>
                <a:spcPct val="0"/>
              </a:spcBef>
              <a:buClrTx/>
              <a:buSzTx/>
              <a:buFontTx/>
              <a:buNone/>
            </a:pPr>
            <a:r>
              <a:rPr lang="en-US" altLang="zh-TW" sz="2800" dirty="0">
                <a:latin typeface="微軟正黑體" panose="020B0604030504040204" pitchFamily="34" charset="-120"/>
                <a:ea typeface="微軟正黑體" panose="020B0604030504040204" pitchFamily="34" charset="-120"/>
              </a:rPr>
              <a:t>3D</a:t>
            </a:r>
            <a:r>
              <a:rPr lang="zh-TW" altLang="en-US" sz="2800" dirty="0">
                <a:latin typeface="微軟正黑體" panose="020B0604030504040204" pitchFamily="34" charset="-120"/>
                <a:ea typeface="微軟正黑體" panose="020B0604030504040204" pitchFamily="34" charset="-120"/>
              </a:rPr>
              <a:t>技術</a:t>
            </a:r>
          </a:p>
        </p:txBody>
      </p:sp>
      <p:sp>
        <p:nvSpPr>
          <p:cNvPr id="15370" name="Text Box 10">
            <a:extLst>
              <a:ext uri="{FF2B5EF4-FFF2-40B4-BE49-F238E27FC236}">
                <a16:creationId xmlns:a16="http://schemas.microsoft.com/office/drawing/2014/main" id="{D908A719-E133-414D-8C21-259B404443E0}"/>
              </a:ext>
            </a:extLst>
          </p:cNvPr>
          <p:cNvSpPr txBox="1">
            <a:spLocks noChangeArrowheads="1"/>
          </p:cNvSpPr>
          <p:nvPr/>
        </p:nvSpPr>
        <p:spPr bwMode="auto">
          <a:xfrm>
            <a:off x="8671302" y="6056837"/>
            <a:ext cx="35529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kumimoji="1" sz="3200">
                <a:solidFill>
                  <a:schemeClr val="tx1"/>
                </a:solidFill>
                <a:latin typeface="Garamond" panose="02020404030301010803" pitchFamily="18" charset="0"/>
                <a:ea typeface="標楷體" panose="03000509000000000000" pitchFamily="65" charset="-120"/>
              </a:defRPr>
            </a:lvl1pPr>
            <a:lvl2pPr marL="742950" indent="-285750">
              <a:spcBef>
                <a:spcPct val="20000"/>
              </a:spcBef>
              <a:buClr>
                <a:schemeClr val="accent2"/>
              </a:buClr>
              <a:buSzPct val="70000"/>
              <a:buFont typeface="Wingdings" panose="05000000000000000000" pitchFamily="2" charset="2"/>
              <a:buChar char="n"/>
              <a:defRPr kumimoji="1" sz="2800">
                <a:solidFill>
                  <a:schemeClr val="tx1"/>
                </a:solidFill>
                <a:latin typeface="Garamond" panose="02020404030301010803" pitchFamily="18" charset="0"/>
                <a:ea typeface="標楷體" panose="03000509000000000000" pitchFamily="65" charset="-120"/>
              </a:defRPr>
            </a:lvl2pPr>
            <a:lvl3pPr marL="1143000" indent="-228600">
              <a:spcBef>
                <a:spcPct val="20000"/>
              </a:spcBef>
              <a:buClr>
                <a:schemeClr val="tx2"/>
              </a:buClr>
              <a:buSzPct val="70000"/>
              <a:buFont typeface="Wingdings" panose="05000000000000000000" pitchFamily="2" charset="2"/>
              <a:buChar char="n"/>
              <a:defRPr kumimoji="1" sz="2400">
                <a:solidFill>
                  <a:schemeClr val="tx1"/>
                </a:solidFill>
                <a:latin typeface="Garamond" panose="02020404030301010803" pitchFamily="18" charset="0"/>
                <a:ea typeface="標楷體" panose="03000509000000000000" pitchFamily="65" charset="-120"/>
              </a:defRPr>
            </a:lvl3pPr>
            <a:lvl4pPr marL="1600200" indent="-228600">
              <a:spcBef>
                <a:spcPct val="20000"/>
              </a:spcBef>
              <a:buClr>
                <a:schemeClr val="accent2"/>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4pPr>
            <a:lvl5pPr marL="2057400" indent="-228600">
              <a:spcBef>
                <a:spcPct val="20000"/>
              </a:spcBef>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kumimoji="1" sz="2000">
                <a:solidFill>
                  <a:schemeClr val="tx1"/>
                </a:solidFill>
                <a:latin typeface="Garamond" panose="02020404030301010803" pitchFamily="18" charset="0"/>
                <a:ea typeface="標楷體" panose="03000509000000000000" pitchFamily="65" charset="-120"/>
              </a:defRPr>
            </a:lvl9pPr>
          </a:lstStyle>
          <a:p>
            <a:pPr>
              <a:spcBef>
                <a:spcPct val="0"/>
              </a:spcBef>
              <a:buClrTx/>
              <a:buSzTx/>
              <a:buNone/>
            </a:pPr>
            <a:r>
              <a:rPr lang="zh-TW" altLang="en-US" sz="2800" dirty="0">
                <a:latin typeface="微軟正黑體" panose="020B0604030504040204" pitchFamily="34" charset="-120"/>
                <a:ea typeface="微軟正黑體" panose="020B0604030504040204" pitchFamily="34" charset="-120"/>
              </a:rPr>
              <a:t>智慧紡織生態發展</a:t>
            </a:r>
            <a:endParaRPr lang="zh-TW" altLang="en-US" sz="2800" dirty="0">
              <a:solidFill>
                <a:srgbClr val="FF0000"/>
              </a:solidFill>
              <a:latin typeface="微軟正黑體" panose="020B0604030504040204" pitchFamily="34" charset="-120"/>
              <a:ea typeface="微軟正黑體" panose="020B0604030504040204" pitchFamily="34" charset="-120"/>
            </a:endParaRPr>
          </a:p>
        </p:txBody>
      </p:sp>
      <p:sp>
        <p:nvSpPr>
          <p:cNvPr id="110603" name="Oval 11">
            <a:extLst>
              <a:ext uri="{FF2B5EF4-FFF2-40B4-BE49-F238E27FC236}">
                <a16:creationId xmlns:a16="http://schemas.microsoft.com/office/drawing/2014/main" id="{12AE95FC-E2F3-42CC-9848-0EFE2071D1A5}"/>
              </a:ext>
            </a:extLst>
          </p:cNvPr>
          <p:cNvSpPr>
            <a:spLocks noChangeArrowheads="1"/>
          </p:cNvSpPr>
          <p:nvPr/>
        </p:nvSpPr>
        <p:spPr bwMode="auto">
          <a:xfrm>
            <a:off x="4773685" y="3867325"/>
            <a:ext cx="2466363" cy="1827832"/>
          </a:xfrm>
          <a:prstGeom prst="ellipse">
            <a:avLst/>
          </a:prstGeom>
          <a:solidFill>
            <a:schemeClr val="accent1"/>
          </a:solidFill>
          <a:ln w="9525">
            <a:solidFill>
              <a:schemeClr val="tx1"/>
            </a:solidFill>
            <a:round/>
            <a:headEnd/>
            <a:tailEnd/>
          </a:ln>
          <a:effectLst/>
        </p:spPr>
        <p:txBody>
          <a:bodyPr wrap="none" anchor="ctr"/>
          <a:lstStyle>
            <a:lvl1pPr>
              <a:defRPr kumimoji="1">
                <a:solidFill>
                  <a:schemeClr val="tx1"/>
                </a:solidFill>
                <a:latin typeface="Garamond" panose="02020404030301010803" pitchFamily="18" charset="0"/>
                <a:ea typeface="新細明體" panose="02020500000000000000" pitchFamily="18" charset="-120"/>
              </a:defRPr>
            </a:lvl1pPr>
            <a:lvl2pPr marL="742950" indent="-285750">
              <a:defRPr kumimoji="1">
                <a:solidFill>
                  <a:schemeClr val="tx1"/>
                </a:solidFill>
                <a:latin typeface="Garamond" panose="02020404030301010803" pitchFamily="18" charset="0"/>
                <a:ea typeface="新細明體" panose="02020500000000000000" pitchFamily="18" charset="-120"/>
              </a:defRPr>
            </a:lvl2pPr>
            <a:lvl3pPr marL="1143000" indent="-228600">
              <a:defRPr kumimoji="1">
                <a:solidFill>
                  <a:schemeClr val="tx1"/>
                </a:solidFill>
                <a:latin typeface="Garamond" panose="02020404030301010803" pitchFamily="18" charset="0"/>
                <a:ea typeface="新細明體" panose="02020500000000000000" pitchFamily="18" charset="-120"/>
              </a:defRPr>
            </a:lvl3pPr>
            <a:lvl4pPr marL="1600200" indent="-228600">
              <a:defRPr kumimoji="1">
                <a:solidFill>
                  <a:schemeClr val="tx1"/>
                </a:solidFill>
                <a:latin typeface="Garamond" panose="02020404030301010803" pitchFamily="18" charset="0"/>
                <a:ea typeface="新細明體" panose="02020500000000000000" pitchFamily="18" charset="-120"/>
              </a:defRPr>
            </a:lvl4pPr>
            <a:lvl5pPr marL="2057400" indent="-228600">
              <a:defRPr kumimoji="1">
                <a:solidFill>
                  <a:schemeClr val="tx1"/>
                </a:solidFill>
                <a:latin typeface="Garamond" panose="02020404030301010803" pitchFamily="18"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Garamond" panose="02020404030301010803" pitchFamily="18" charset="0"/>
                <a:ea typeface="新細明體" panose="02020500000000000000" pitchFamily="18" charset="-120"/>
              </a:defRPr>
            </a:lvl9pPr>
          </a:lstStyle>
          <a:p>
            <a:pPr algn="ctr" eaLnBrk="1" hangingPunct="1"/>
            <a:r>
              <a:rPr lang="zh-TW" altLang="en-US" sz="2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rPr>
              <a:t>數位紡織生態</a:t>
            </a:r>
            <a:endParaRPr lang="en-US" altLang="zh-TW" sz="2400" dirty="0">
              <a:solidFill>
                <a:srgbClr val="FFFFFF"/>
              </a:solidFill>
              <a:effectLst>
                <a:outerShdw blurRad="38100" dist="38100" dir="2700000" algn="tl">
                  <a:srgbClr val="000000"/>
                </a:outerShdw>
              </a:effectLst>
              <a:latin typeface="微軟正黑體" panose="020B0604030504040204" pitchFamily="34" charset="-120"/>
              <a:ea typeface="微軟正黑體" panose="020B0604030504040204" pitchFamily="34" charset="-120"/>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3592" y="462808"/>
            <a:ext cx="10945639" cy="1143000"/>
          </a:xfrm>
        </p:spPr>
        <p:txBody>
          <a:bodyPr>
            <a:noAutofit/>
          </a:bodyPr>
          <a:lstStyle/>
          <a:p>
            <a:r>
              <a:rPr lang="zh-TW" altLang="en-US" b="1" dirty="0">
                <a:solidFill>
                  <a:schemeClr val="accent5">
                    <a:lumMod val="50000"/>
                  </a:schemeClr>
                </a:solidFill>
                <a:latin typeface="微軟正黑體" panose="020B0604030504040204" pitchFamily="34" charset="-120"/>
                <a:ea typeface="微軟正黑體" panose="020B0604030504040204" pitchFamily="34" charset="-120"/>
              </a:rPr>
              <a:t>數位轉型</a:t>
            </a:r>
            <a:r>
              <a:rPr lang="en-US" altLang="zh-TW" sz="3200" b="1" dirty="0">
                <a:solidFill>
                  <a:srgbClr val="FF0000"/>
                </a:solidFill>
                <a:latin typeface="微軟正黑體" panose="020B0604030504040204" pitchFamily="34" charset="-120"/>
                <a:ea typeface="微軟正黑體" panose="020B0604030504040204" pitchFamily="34" charset="-120"/>
              </a:rPr>
              <a:t>(</a:t>
            </a:r>
            <a:r>
              <a:rPr lang="zh-TW" altLang="en-US" sz="3200" b="1" dirty="0">
                <a:solidFill>
                  <a:srgbClr val="FF0000"/>
                </a:solidFill>
                <a:latin typeface="微軟正黑體" panose="020B0604030504040204" pitchFamily="34" charset="-120"/>
                <a:ea typeface="微軟正黑體" panose="020B0604030504040204" pitchFamily="34" charset="-120"/>
              </a:rPr>
              <a:t>交代數位能力</a:t>
            </a:r>
            <a:r>
              <a:rPr lang="en-US" altLang="zh-TW" sz="3200" b="1" dirty="0">
                <a:solidFill>
                  <a:srgbClr val="FF0000"/>
                </a:solidFill>
                <a:latin typeface="微軟正黑體" panose="020B0604030504040204" pitchFamily="34" charset="-120"/>
                <a:ea typeface="微軟正黑體" panose="020B0604030504040204" pitchFamily="34" charset="-120"/>
              </a:rPr>
              <a:t>)</a:t>
            </a:r>
          </a:p>
        </p:txBody>
      </p:sp>
      <p:sp>
        <p:nvSpPr>
          <p:cNvPr id="4" name="橢圓 3"/>
          <p:cNvSpPr/>
          <p:nvPr/>
        </p:nvSpPr>
        <p:spPr>
          <a:xfrm>
            <a:off x="8534131" y="2822685"/>
            <a:ext cx="1800200" cy="165618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微軟正黑體" panose="020B0604030504040204" pitchFamily="34" charset="-120"/>
                <a:ea typeface="微軟正黑體" panose="020B0604030504040204" pitchFamily="34" charset="-120"/>
              </a:rPr>
              <a:t>數位化為基礎的新商業模式</a:t>
            </a:r>
          </a:p>
        </p:txBody>
      </p:sp>
      <p:sp>
        <p:nvSpPr>
          <p:cNvPr id="5" name="橢圓 4"/>
          <p:cNvSpPr/>
          <p:nvPr/>
        </p:nvSpPr>
        <p:spPr>
          <a:xfrm>
            <a:off x="1415110" y="2082211"/>
            <a:ext cx="1800200" cy="165618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原</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商務</a:t>
            </a:r>
          </a:p>
        </p:txBody>
      </p:sp>
      <p:sp>
        <p:nvSpPr>
          <p:cNvPr id="6" name="橢圓 5"/>
          <p:cNvSpPr/>
          <p:nvPr/>
        </p:nvSpPr>
        <p:spPr>
          <a:xfrm>
            <a:off x="1367354" y="3442006"/>
            <a:ext cx="1800200" cy="165618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數位科技</a:t>
            </a:r>
          </a:p>
        </p:txBody>
      </p:sp>
      <p:cxnSp>
        <p:nvCxnSpPr>
          <p:cNvPr id="7" name="直線單箭頭接點 6"/>
          <p:cNvCxnSpPr/>
          <p:nvPr/>
        </p:nvCxnSpPr>
        <p:spPr>
          <a:xfrm>
            <a:off x="6992075" y="3661977"/>
            <a:ext cx="1542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3134814" y="3661977"/>
            <a:ext cx="1893887"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196669" y="3189112"/>
            <a:ext cx="1800493" cy="923330"/>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數位化創新思維</a:t>
            </a:r>
            <a:endParaRPr lang="en-US" altLang="zh-TW" b="1" dirty="0">
              <a:solidFill>
                <a:srgbClr val="FF0000"/>
              </a:solidFill>
              <a:latin typeface="微軟正黑體" panose="020B0604030504040204" pitchFamily="34" charset="-120"/>
              <a:ea typeface="微軟正黑體" panose="020B0604030504040204" pitchFamily="34" charset="-120"/>
            </a:endParaRPr>
          </a:p>
          <a:p>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數位資產的取得</a:t>
            </a:r>
          </a:p>
        </p:txBody>
      </p:sp>
      <p:sp>
        <p:nvSpPr>
          <p:cNvPr id="11" name="橢圓 10"/>
          <p:cNvSpPr/>
          <p:nvPr/>
        </p:nvSpPr>
        <p:spPr>
          <a:xfrm>
            <a:off x="5050832" y="2855722"/>
            <a:ext cx="1800200" cy="165618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數位能力</a:t>
            </a:r>
          </a:p>
        </p:txBody>
      </p:sp>
      <p:sp>
        <p:nvSpPr>
          <p:cNvPr id="12" name="向下箭號 11"/>
          <p:cNvSpPr/>
          <p:nvPr/>
        </p:nvSpPr>
        <p:spPr>
          <a:xfrm>
            <a:off x="3912648" y="2456448"/>
            <a:ext cx="510746" cy="584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6862856" y="3200312"/>
            <a:ext cx="1800493" cy="923330"/>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業務創新新思維</a:t>
            </a:r>
            <a:endParaRPr lang="en-US" altLang="zh-TW" b="1" dirty="0">
              <a:solidFill>
                <a:srgbClr val="FF0000"/>
              </a:solidFill>
              <a:latin typeface="微軟正黑體" panose="020B0604030504040204" pitchFamily="34" charset="-120"/>
              <a:ea typeface="微軟正黑體" panose="020B0604030504040204" pitchFamily="34" charset="-120"/>
            </a:endParaRPr>
          </a:p>
          <a:p>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數位資產的應用</a:t>
            </a:r>
          </a:p>
        </p:txBody>
      </p:sp>
      <p:sp>
        <p:nvSpPr>
          <p:cNvPr id="16" name="向下箭號 15"/>
          <p:cNvSpPr/>
          <p:nvPr/>
        </p:nvSpPr>
        <p:spPr>
          <a:xfrm>
            <a:off x="7507730" y="2510495"/>
            <a:ext cx="510746" cy="584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6649058" y="2065543"/>
            <a:ext cx="3114955" cy="369332"/>
          </a:xfrm>
          <a:prstGeom prst="rect">
            <a:avLst/>
          </a:prstGeom>
          <a:noFill/>
        </p:spPr>
        <p:txBody>
          <a:bodyPr wrap="none" rtlCol="0">
            <a:spAutoFit/>
          </a:bodyPr>
          <a:lstStyle/>
          <a:p>
            <a:pPr>
              <a:spcBef>
                <a:spcPct val="0"/>
              </a:spcBef>
            </a:pPr>
            <a:r>
              <a:rPr lang="en-GB" altLang="zh-TW" dirty="0">
                <a:solidFill>
                  <a:srgbClr val="FF0000"/>
                </a:solidFill>
                <a:latin typeface="Times New Roman" panose="02020603050405020304" pitchFamily="18" charset="0"/>
                <a:ea typeface="標楷體" panose="03000509000000000000" pitchFamily="65" charset="-120"/>
              </a:rPr>
              <a:t>Digital business strategy (DBS)</a:t>
            </a:r>
            <a:endParaRPr lang="zh-TW" altLang="zh-TW" dirty="0">
              <a:solidFill>
                <a:srgbClr val="FF0000"/>
              </a:solidFill>
              <a:latin typeface="Times New Roman" panose="02020603050405020304" pitchFamily="18" charset="0"/>
              <a:ea typeface="標楷體" panose="03000509000000000000" pitchFamily="65" charset="-120"/>
            </a:endParaRPr>
          </a:p>
        </p:txBody>
      </p:sp>
      <p:sp>
        <p:nvSpPr>
          <p:cNvPr id="18" name="文字方塊 17"/>
          <p:cNvSpPr txBox="1"/>
          <p:nvPr/>
        </p:nvSpPr>
        <p:spPr>
          <a:xfrm>
            <a:off x="2890368" y="1852659"/>
            <a:ext cx="3679212" cy="646331"/>
          </a:xfrm>
          <a:prstGeom prst="rect">
            <a:avLst/>
          </a:prstGeom>
          <a:noFill/>
        </p:spPr>
        <p:txBody>
          <a:bodyPr wrap="none" rtlCol="0">
            <a:spAutoFit/>
          </a:bodyPr>
          <a:lstStyle/>
          <a:p>
            <a:pPr>
              <a:spcBef>
                <a:spcPct val="0"/>
              </a:spcBef>
            </a:pPr>
            <a:r>
              <a:rPr lang="en-US" altLang="zh-TW" dirty="0">
                <a:solidFill>
                  <a:srgbClr val="FF0000"/>
                </a:solidFill>
                <a:latin typeface="Times New Roman" panose="02020603050405020304" pitchFamily="18" charset="0"/>
                <a:ea typeface="標楷體" panose="03000509000000000000" pitchFamily="65" charset="-120"/>
              </a:rPr>
              <a:t>Digital transformation strategy (DTS)</a:t>
            </a:r>
          </a:p>
          <a:p>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4960750" y="4693213"/>
            <a:ext cx="2031325"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以數位資產為中心</a:t>
            </a:r>
            <a:endParaRPr lang="en-US" altLang="zh-TW" b="1" dirty="0">
              <a:solidFill>
                <a:srgbClr val="FF0000"/>
              </a:solidFill>
              <a:latin typeface="微軟正黑體" panose="020B0604030504040204" pitchFamily="34" charset="-120"/>
              <a:ea typeface="微軟正黑體" panose="020B0604030504040204" pitchFamily="34" charset="-120"/>
            </a:endParaRPr>
          </a:p>
        </p:txBody>
      </p:sp>
      <p:sp>
        <p:nvSpPr>
          <p:cNvPr id="13" name="矩形 12"/>
          <p:cNvSpPr/>
          <p:nvPr/>
        </p:nvSpPr>
        <p:spPr>
          <a:xfrm>
            <a:off x="5708737" y="886070"/>
            <a:ext cx="1614545" cy="369332"/>
          </a:xfrm>
          <a:prstGeom prst="rect">
            <a:avLst/>
          </a:prstGeom>
        </p:spPr>
        <p:txBody>
          <a:bodyPr wrap="none">
            <a:spAutoFit/>
          </a:bodyPr>
          <a:lstStyle/>
          <a:p>
            <a:r>
              <a:rPr lang="en-US" altLang="zh-TW" dirty="0">
                <a:solidFill>
                  <a:srgbClr val="FF0000"/>
                </a:solidFill>
                <a:latin typeface="Times New Roman" panose="02020603050405020304" pitchFamily="18" charset="0"/>
                <a:ea typeface="標楷體" panose="03000509000000000000" pitchFamily="65" charset="-120"/>
              </a:rPr>
              <a:t>Digital strategy</a:t>
            </a:r>
            <a:endParaRPr lang="zh-TW" altLang="en-US" dirty="0">
              <a:solidFill>
                <a:srgbClr val="FF0000"/>
              </a:solidFill>
              <a:latin typeface="Times New Roman" panose="02020603050405020304" pitchFamily="18" charset="0"/>
              <a:ea typeface="標楷體" panose="03000509000000000000" pitchFamily="65" charset="-120"/>
            </a:endParaRPr>
          </a:p>
        </p:txBody>
      </p:sp>
      <p:cxnSp>
        <p:nvCxnSpPr>
          <p:cNvPr id="20" name="直線單箭頭接點 19"/>
          <p:cNvCxnSpPr>
            <a:stCxn id="13" idx="2"/>
          </p:cNvCxnSpPr>
          <p:nvPr/>
        </p:nvCxnSpPr>
        <p:spPr>
          <a:xfrm flipH="1">
            <a:off x="4529271" y="1255402"/>
            <a:ext cx="1986739" cy="684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13" idx="2"/>
          </p:cNvCxnSpPr>
          <p:nvPr/>
        </p:nvCxnSpPr>
        <p:spPr>
          <a:xfrm>
            <a:off x="6516010" y="1255402"/>
            <a:ext cx="1362116" cy="859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2264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5837" y="97295"/>
            <a:ext cx="10945639" cy="1143000"/>
          </a:xfrm>
        </p:spPr>
        <p:txBody>
          <a:bodyPr>
            <a:noAutofit/>
          </a:bodyPr>
          <a:lstStyle/>
          <a:p>
            <a:r>
              <a:rPr lang="zh-TW" altLang="en-US" b="1" dirty="0">
                <a:solidFill>
                  <a:schemeClr val="accent5">
                    <a:lumMod val="50000"/>
                  </a:schemeClr>
                </a:solidFill>
                <a:latin typeface="微軟正黑體" panose="020B0604030504040204" pitchFamily="34" charset="-120"/>
                <a:ea typeface="微軟正黑體" panose="020B0604030504040204" pitchFamily="34" charset="-120"/>
              </a:rPr>
              <a:t>數位轉型</a:t>
            </a:r>
            <a:r>
              <a:rPr lang="en-US" altLang="zh-TW" b="1" dirty="0">
                <a:solidFill>
                  <a:schemeClr val="accent5">
                    <a:lumMod val="50000"/>
                  </a:schemeClr>
                </a:solidFill>
                <a:latin typeface="微軟正黑體" panose="020B0604030504040204" pitchFamily="34" charset="-120"/>
                <a:ea typeface="微軟正黑體" panose="020B0604030504040204" pitchFamily="34" charset="-120"/>
              </a:rPr>
              <a:t>-</a:t>
            </a:r>
            <a:r>
              <a:rPr lang="zh-TW" altLang="en-US" b="1" dirty="0">
                <a:solidFill>
                  <a:schemeClr val="accent5">
                    <a:lumMod val="50000"/>
                  </a:schemeClr>
                </a:solidFill>
                <a:latin typeface="微軟正黑體" panose="020B0604030504040204" pitchFamily="34" charset="-120"/>
                <a:ea typeface="微軟正黑體" panose="020B0604030504040204" pitchFamily="34" charset="-120"/>
              </a:rPr>
              <a:t>從</a:t>
            </a:r>
            <a:r>
              <a:rPr lang="zh-TW" altLang="en-US" b="1" dirty="0">
                <a:solidFill>
                  <a:srgbClr val="FFC000"/>
                </a:solidFill>
                <a:latin typeface="微軟正黑體" panose="020B0604030504040204" pitchFamily="34" charset="-120"/>
                <a:ea typeface="微軟正黑體" panose="020B0604030504040204" pitchFamily="34" charset="-120"/>
              </a:rPr>
              <a:t>監測站</a:t>
            </a:r>
            <a:r>
              <a:rPr lang="zh-TW" altLang="en-US" b="1" dirty="0">
                <a:solidFill>
                  <a:schemeClr val="accent5">
                    <a:lumMod val="50000"/>
                  </a:schemeClr>
                </a:solidFill>
                <a:latin typeface="微軟正黑體" panose="020B0604030504040204" pitchFamily="34" charset="-120"/>
                <a:ea typeface="微軟正黑體" panose="020B0604030504040204" pitchFamily="34" charset="-120"/>
              </a:rPr>
              <a:t>走向</a:t>
            </a:r>
            <a:r>
              <a:rPr lang="zh-TW" altLang="en-US" b="1" dirty="0">
                <a:solidFill>
                  <a:srgbClr val="FF0000"/>
                </a:solidFill>
                <a:latin typeface="微軟正黑體" panose="020B0604030504040204" pitchFamily="34" charset="-120"/>
                <a:ea typeface="微軟正黑體" panose="020B0604030504040204" pitchFamily="34" charset="-120"/>
              </a:rPr>
              <a:t>空污感測物聯網</a:t>
            </a:r>
            <a:endParaRPr lang="en-US" altLang="zh-TW" b="1" dirty="0">
              <a:solidFill>
                <a:srgbClr val="FF0000"/>
              </a:solidFill>
              <a:latin typeface="微軟正黑體" panose="020B0604030504040204" pitchFamily="34" charset="-120"/>
              <a:ea typeface="微軟正黑體" panose="020B0604030504040204" pitchFamily="34" charset="-120"/>
            </a:endParaRPr>
          </a:p>
        </p:txBody>
      </p:sp>
      <p:sp>
        <p:nvSpPr>
          <p:cNvPr id="4" name="橢圓 3"/>
          <p:cNvSpPr/>
          <p:nvPr/>
        </p:nvSpPr>
        <p:spPr>
          <a:xfrm>
            <a:off x="8440127" y="2788502"/>
            <a:ext cx="1800200" cy="1656184"/>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002060"/>
                </a:solidFill>
                <a:latin typeface="微軟正黑體" panose="020B0604030504040204" pitchFamily="34" charset="-120"/>
                <a:ea typeface="微軟正黑體" panose="020B0604030504040204" pitchFamily="34" charset="-120"/>
              </a:rPr>
              <a:t>數位化為基礎的新商業模式</a:t>
            </a:r>
          </a:p>
        </p:txBody>
      </p:sp>
      <p:sp>
        <p:nvSpPr>
          <p:cNvPr id="5" name="橢圓 4"/>
          <p:cNvSpPr/>
          <p:nvPr/>
        </p:nvSpPr>
        <p:spPr>
          <a:xfrm>
            <a:off x="1321106" y="2048028"/>
            <a:ext cx="1800200" cy="165618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原</a:t>
            </a:r>
            <a:endParaRPr lang="en-US" altLang="zh-TW" sz="3200" dirty="0">
              <a:latin typeface="微軟正黑體" panose="020B0604030504040204" pitchFamily="34" charset="-120"/>
              <a:ea typeface="微軟正黑體" panose="020B0604030504040204" pitchFamily="34" charset="-120"/>
            </a:endParaRPr>
          </a:p>
          <a:p>
            <a:pPr algn="ctr"/>
            <a:r>
              <a:rPr lang="zh-TW" altLang="en-US" sz="3200" dirty="0">
                <a:latin typeface="微軟正黑體" panose="020B0604030504040204" pitchFamily="34" charset="-120"/>
                <a:ea typeface="微軟正黑體" panose="020B0604030504040204" pitchFamily="34" charset="-120"/>
              </a:rPr>
              <a:t>商務</a:t>
            </a:r>
          </a:p>
        </p:txBody>
      </p:sp>
      <p:sp>
        <p:nvSpPr>
          <p:cNvPr id="6" name="橢圓 5"/>
          <p:cNvSpPr/>
          <p:nvPr/>
        </p:nvSpPr>
        <p:spPr>
          <a:xfrm>
            <a:off x="1273350" y="3407823"/>
            <a:ext cx="1800200" cy="165618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數位科技</a:t>
            </a:r>
          </a:p>
        </p:txBody>
      </p:sp>
      <p:cxnSp>
        <p:nvCxnSpPr>
          <p:cNvPr id="7" name="直線單箭頭接點 6"/>
          <p:cNvCxnSpPr/>
          <p:nvPr/>
        </p:nvCxnSpPr>
        <p:spPr>
          <a:xfrm>
            <a:off x="6898071" y="3627794"/>
            <a:ext cx="1542056"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3040810" y="3627794"/>
            <a:ext cx="1893887"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102665" y="3154929"/>
            <a:ext cx="1800493" cy="923330"/>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數位化創新思維</a:t>
            </a:r>
            <a:endParaRPr lang="en-US" altLang="zh-TW" b="1" dirty="0">
              <a:solidFill>
                <a:srgbClr val="FF0000"/>
              </a:solidFill>
              <a:latin typeface="微軟正黑體" panose="020B0604030504040204" pitchFamily="34" charset="-120"/>
              <a:ea typeface="微軟正黑體" panose="020B0604030504040204" pitchFamily="34" charset="-120"/>
            </a:endParaRPr>
          </a:p>
          <a:p>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數位資產的取得</a:t>
            </a:r>
          </a:p>
        </p:txBody>
      </p:sp>
      <p:sp>
        <p:nvSpPr>
          <p:cNvPr id="11" name="橢圓 10"/>
          <p:cNvSpPr/>
          <p:nvPr/>
        </p:nvSpPr>
        <p:spPr>
          <a:xfrm>
            <a:off x="4956828" y="2821539"/>
            <a:ext cx="1800200" cy="165618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latin typeface="微軟正黑體" panose="020B0604030504040204" pitchFamily="34" charset="-120"/>
                <a:ea typeface="微軟正黑體" panose="020B0604030504040204" pitchFamily="34" charset="-120"/>
              </a:rPr>
              <a:t>數位能力</a:t>
            </a:r>
          </a:p>
        </p:txBody>
      </p:sp>
      <p:sp>
        <p:nvSpPr>
          <p:cNvPr id="12" name="向下箭號 11"/>
          <p:cNvSpPr/>
          <p:nvPr/>
        </p:nvSpPr>
        <p:spPr>
          <a:xfrm>
            <a:off x="3818644" y="2422265"/>
            <a:ext cx="510746" cy="584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6768852" y="3166129"/>
            <a:ext cx="1800493" cy="923330"/>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業務創新新思維</a:t>
            </a:r>
            <a:endParaRPr lang="en-US" altLang="zh-TW" b="1" dirty="0">
              <a:solidFill>
                <a:srgbClr val="FF0000"/>
              </a:solidFill>
              <a:latin typeface="微軟正黑體" panose="020B0604030504040204" pitchFamily="34" charset="-120"/>
              <a:ea typeface="微軟正黑體" panose="020B0604030504040204" pitchFamily="34" charset="-120"/>
            </a:endParaRPr>
          </a:p>
          <a:p>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數位資產的應用</a:t>
            </a:r>
          </a:p>
        </p:txBody>
      </p:sp>
      <p:sp>
        <p:nvSpPr>
          <p:cNvPr id="16" name="向下箭號 15"/>
          <p:cNvSpPr/>
          <p:nvPr/>
        </p:nvSpPr>
        <p:spPr>
          <a:xfrm>
            <a:off x="7413726" y="2476312"/>
            <a:ext cx="510746" cy="5840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6555054" y="2031360"/>
            <a:ext cx="3114955" cy="369332"/>
          </a:xfrm>
          <a:prstGeom prst="rect">
            <a:avLst/>
          </a:prstGeom>
          <a:noFill/>
        </p:spPr>
        <p:txBody>
          <a:bodyPr wrap="none" rtlCol="0">
            <a:spAutoFit/>
          </a:bodyPr>
          <a:lstStyle/>
          <a:p>
            <a:pPr>
              <a:spcBef>
                <a:spcPct val="0"/>
              </a:spcBef>
            </a:pPr>
            <a:r>
              <a:rPr lang="en-GB" altLang="zh-TW" dirty="0">
                <a:solidFill>
                  <a:srgbClr val="FF0000"/>
                </a:solidFill>
                <a:latin typeface="Times New Roman" panose="02020603050405020304" pitchFamily="18" charset="0"/>
                <a:ea typeface="標楷體" panose="03000509000000000000" pitchFamily="65" charset="-120"/>
              </a:rPr>
              <a:t>Digital business strategy (DBS)</a:t>
            </a:r>
            <a:endParaRPr lang="zh-TW" altLang="zh-TW" dirty="0">
              <a:solidFill>
                <a:srgbClr val="FF0000"/>
              </a:solidFill>
              <a:latin typeface="Times New Roman" panose="02020603050405020304" pitchFamily="18" charset="0"/>
              <a:ea typeface="標楷體" panose="03000509000000000000" pitchFamily="65" charset="-120"/>
            </a:endParaRPr>
          </a:p>
        </p:txBody>
      </p:sp>
      <p:sp>
        <p:nvSpPr>
          <p:cNvPr id="18" name="文字方塊 17"/>
          <p:cNvSpPr txBox="1"/>
          <p:nvPr/>
        </p:nvSpPr>
        <p:spPr>
          <a:xfrm>
            <a:off x="2796364" y="1818476"/>
            <a:ext cx="3679212" cy="646331"/>
          </a:xfrm>
          <a:prstGeom prst="rect">
            <a:avLst/>
          </a:prstGeom>
          <a:noFill/>
        </p:spPr>
        <p:txBody>
          <a:bodyPr wrap="none" rtlCol="0">
            <a:spAutoFit/>
          </a:bodyPr>
          <a:lstStyle/>
          <a:p>
            <a:pPr>
              <a:spcBef>
                <a:spcPct val="0"/>
              </a:spcBef>
            </a:pPr>
            <a:r>
              <a:rPr lang="en-US" altLang="zh-TW" dirty="0">
                <a:solidFill>
                  <a:srgbClr val="FF0000"/>
                </a:solidFill>
                <a:latin typeface="Times New Roman" panose="02020603050405020304" pitchFamily="18" charset="0"/>
                <a:ea typeface="標楷體" panose="03000509000000000000" pitchFamily="65" charset="-120"/>
              </a:rPr>
              <a:t>Digital transformation strategy (DTS)</a:t>
            </a:r>
          </a:p>
          <a:p>
            <a:endParaRPr lang="zh-TW" altLang="en-US"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4866746" y="4659030"/>
            <a:ext cx="2031325"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以數位資產為中心</a:t>
            </a:r>
            <a:endParaRPr lang="en-US" altLang="zh-TW" b="1" dirty="0">
              <a:solidFill>
                <a:srgbClr val="FF0000"/>
              </a:solidFill>
              <a:latin typeface="微軟正黑體" panose="020B0604030504040204" pitchFamily="34" charset="-120"/>
              <a:ea typeface="微軟正黑體" panose="020B0604030504040204" pitchFamily="34" charset="-120"/>
            </a:endParaRPr>
          </a:p>
        </p:txBody>
      </p:sp>
      <p:sp>
        <p:nvSpPr>
          <p:cNvPr id="3" name="矩形 2"/>
          <p:cNvSpPr/>
          <p:nvPr/>
        </p:nvSpPr>
        <p:spPr>
          <a:xfrm>
            <a:off x="0" y="1791167"/>
            <a:ext cx="1569660" cy="923330"/>
          </a:xfrm>
          <a:prstGeom prst="rect">
            <a:avLst/>
          </a:prstGeom>
        </p:spPr>
        <p:txBody>
          <a:bodyPr wrap="none">
            <a:spAutoFit/>
          </a:bodyPr>
          <a:lstStyle/>
          <a:p>
            <a:r>
              <a:rPr lang="zh-TW" altLang="zh-TW" b="1" u="sng" dirty="0">
                <a:solidFill>
                  <a:srgbClr val="002060"/>
                </a:solidFill>
                <a:latin typeface="微軟正黑體" panose="020B0604030504040204" pitchFamily="34" charset="-120"/>
                <a:ea typeface="微軟正黑體" panose="020B0604030504040204" pitchFamily="34" charset="-120"/>
              </a:rPr>
              <a:t>傳統的</a:t>
            </a:r>
            <a:r>
              <a:rPr lang="zh-TW" altLang="en-US" b="1" u="sng" dirty="0">
                <a:solidFill>
                  <a:srgbClr val="002060"/>
                </a:solidFill>
                <a:latin typeface="微軟正黑體" panose="020B0604030504040204" pitchFamily="34" charset="-120"/>
                <a:ea typeface="微軟正黑體" panose="020B0604030504040204" pitchFamily="34" charset="-120"/>
              </a:rPr>
              <a:t>實體</a:t>
            </a:r>
            <a:endParaRPr lang="en-US" altLang="zh-TW" b="1" u="sng" dirty="0">
              <a:solidFill>
                <a:srgbClr val="002060"/>
              </a:solidFill>
              <a:latin typeface="微軟正黑體" panose="020B0604030504040204" pitchFamily="34" charset="-120"/>
              <a:ea typeface="微軟正黑體" panose="020B0604030504040204" pitchFamily="34" charset="-120"/>
            </a:endParaRPr>
          </a:p>
          <a:p>
            <a:r>
              <a:rPr lang="zh-TW" altLang="en-US" b="1" u="sng" dirty="0">
                <a:solidFill>
                  <a:srgbClr val="002060"/>
                </a:solidFill>
                <a:latin typeface="微軟正黑體" panose="020B0604030504040204" pitchFamily="34" charset="-120"/>
                <a:ea typeface="微軟正黑體" panose="020B0604030504040204" pitchFamily="34" charset="-120"/>
              </a:rPr>
              <a:t>布片驅動紡織</a:t>
            </a:r>
            <a:endParaRPr lang="en-US" altLang="zh-TW" b="1" u="sng" dirty="0">
              <a:solidFill>
                <a:srgbClr val="002060"/>
              </a:solidFill>
              <a:latin typeface="微軟正黑體" panose="020B0604030504040204" pitchFamily="34" charset="-120"/>
              <a:ea typeface="微軟正黑體" panose="020B0604030504040204" pitchFamily="34" charset="-120"/>
            </a:endParaRPr>
          </a:p>
          <a:p>
            <a:endParaRPr lang="zh-TW" altLang="en-US" b="1" u="sng" dirty="0">
              <a:solidFill>
                <a:srgbClr val="002060"/>
              </a:solidFill>
              <a:latin typeface="微軟正黑體" panose="020B0604030504040204" pitchFamily="34" charset="-120"/>
              <a:ea typeface="微軟正黑體" panose="020B0604030504040204" pitchFamily="34" charset="-120"/>
            </a:endParaRPr>
          </a:p>
        </p:txBody>
      </p:sp>
      <p:sp>
        <p:nvSpPr>
          <p:cNvPr id="20" name="矩形 19"/>
          <p:cNvSpPr/>
          <p:nvPr/>
        </p:nvSpPr>
        <p:spPr>
          <a:xfrm>
            <a:off x="-17722" y="4197365"/>
            <a:ext cx="646331" cy="1200329"/>
          </a:xfrm>
          <a:prstGeom prst="rect">
            <a:avLst/>
          </a:prstGeom>
        </p:spPr>
        <p:txBody>
          <a:bodyPr wrap="none">
            <a:spAutoFit/>
          </a:bodyPr>
          <a:lstStyle/>
          <a:p>
            <a:r>
              <a:rPr lang="en-US" altLang="zh-TW" b="1" u="sng" dirty="0">
                <a:solidFill>
                  <a:srgbClr val="002060"/>
                </a:solidFill>
                <a:latin typeface="微軟正黑體" panose="020B0604030504040204" pitchFamily="34" charset="-120"/>
                <a:ea typeface="微軟正黑體" panose="020B0604030504040204" pitchFamily="34" charset="-120"/>
              </a:rPr>
              <a:t>AI</a:t>
            </a:r>
          </a:p>
          <a:p>
            <a:r>
              <a:rPr lang="en-US" altLang="zh-TW" b="1" u="sng" dirty="0">
                <a:solidFill>
                  <a:srgbClr val="002060"/>
                </a:solidFill>
                <a:latin typeface="微軟正黑體" panose="020B0604030504040204" pitchFamily="34" charset="-120"/>
                <a:ea typeface="微軟正黑體" panose="020B0604030504040204" pitchFamily="34" charset="-120"/>
              </a:rPr>
              <a:t>APP</a:t>
            </a:r>
          </a:p>
          <a:p>
            <a:r>
              <a:rPr lang="zh-TW" altLang="en-US" b="1" u="sng" dirty="0">
                <a:solidFill>
                  <a:srgbClr val="002060"/>
                </a:solidFill>
                <a:latin typeface="微軟正黑體" panose="020B0604030504040204" pitchFamily="34" charset="-120"/>
                <a:ea typeface="微軟正黑體" panose="020B0604030504040204" pitchFamily="34" charset="-120"/>
              </a:rPr>
              <a:t>雲端</a:t>
            </a:r>
            <a:endParaRPr lang="en-US" altLang="zh-TW" b="1" u="sng" dirty="0">
              <a:solidFill>
                <a:srgbClr val="002060"/>
              </a:solidFill>
              <a:latin typeface="微軟正黑體" panose="020B0604030504040204" pitchFamily="34" charset="-120"/>
              <a:ea typeface="微軟正黑體" panose="020B0604030504040204" pitchFamily="34" charset="-120"/>
            </a:endParaRPr>
          </a:p>
          <a:p>
            <a:r>
              <a:rPr lang="en-US" altLang="zh-TW" b="1" u="sng" dirty="0">
                <a:solidFill>
                  <a:srgbClr val="002060"/>
                </a:solidFill>
                <a:latin typeface="微軟正黑體" panose="020B0604030504040204" pitchFamily="34" charset="-120"/>
                <a:ea typeface="微軟正黑體" panose="020B0604030504040204" pitchFamily="34" charset="-120"/>
              </a:rPr>
              <a:t>…</a:t>
            </a:r>
            <a:endParaRPr lang="zh-TW" altLang="en-US" b="1" u="sng" dirty="0">
              <a:solidFill>
                <a:srgbClr val="002060"/>
              </a:solidFill>
              <a:latin typeface="微軟正黑體" panose="020B0604030504040204" pitchFamily="34" charset="-120"/>
              <a:ea typeface="微軟正黑體" panose="020B0604030504040204" pitchFamily="34" charset="-120"/>
            </a:endParaRPr>
          </a:p>
        </p:txBody>
      </p:sp>
      <p:sp>
        <p:nvSpPr>
          <p:cNvPr id="21" name="矩形 20"/>
          <p:cNvSpPr/>
          <p:nvPr/>
        </p:nvSpPr>
        <p:spPr>
          <a:xfrm>
            <a:off x="4580097" y="5028362"/>
            <a:ext cx="2262159" cy="1477328"/>
          </a:xfrm>
          <a:prstGeom prst="rect">
            <a:avLst/>
          </a:prstGeom>
        </p:spPr>
        <p:txBody>
          <a:bodyPr wrap="none">
            <a:spAutoFit/>
          </a:bodyPr>
          <a:lstStyle/>
          <a:p>
            <a:pPr lvl="1" algn="ctr"/>
            <a:r>
              <a:rPr lang="zh-TW" altLang="en-US" b="1" u="sng" dirty="0">
                <a:latin typeface="微軟正黑體" panose="020B0604030504040204" pitchFamily="34" charset="-120"/>
                <a:ea typeface="微軟正黑體" panose="020B0604030504040204" pitchFamily="34" charset="-120"/>
              </a:rPr>
              <a:t>高標準數位布料</a:t>
            </a:r>
            <a:endParaRPr lang="en-US" altLang="zh-TW" b="1" u="sng" dirty="0">
              <a:latin typeface="微軟正黑體" panose="020B0604030504040204" pitchFamily="34" charset="-120"/>
              <a:ea typeface="微軟正黑體" panose="020B0604030504040204" pitchFamily="34" charset="-120"/>
            </a:endParaRPr>
          </a:p>
          <a:p>
            <a:pPr lvl="1" algn="ctr"/>
            <a:r>
              <a:rPr lang="zh-TW" altLang="en-US" b="1" u="sng" dirty="0">
                <a:latin typeface="微軟正黑體" panose="020B0604030504040204" pitchFamily="34" charset="-120"/>
                <a:ea typeface="微軟正黑體" panose="020B0604030504040204" pitchFamily="34" charset="-120"/>
              </a:rPr>
              <a:t>高品質</a:t>
            </a:r>
            <a:r>
              <a:rPr lang="en-US" altLang="zh-TW" b="1" u="sng" dirty="0">
                <a:latin typeface="微軟正黑體" panose="020B0604030504040204" pitchFamily="34" charset="-120"/>
                <a:ea typeface="微軟正黑體" panose="020B0604030504040204" pitchFamily="34" charset="-120"/>
              </a:rPr>
              <a:t>3D</a:t>
            </a:r>
            <a:r>
              <a:rPr lang="zh-TW" altLang="en-US" b="1" u="sng" dirty="0">
                <a:latin typeface="微軟正黑體" panose="020B0604030504040204" pitchFamily="34" charset="-120"/>
                <a:ea typeface="微軟正黑體" panose="020B0604030504040204" pitchFamily="34" charset="-120"/>
              </a:rPr>
              <a:t>圖像</a:t>
            </a:r>
            <a:endParaRPr lang="en-US" altLang="zh-TW" b="1" u="sng" dirty="0">
              <a:latin typeface="微軟正黑體" panose="020B0604030504040204" pitchFamily="34" charset="-120"/>
              <a:ea typeface="微軟正黑體" panose="020B0604030504040204" pitchFamily="34" charset="-120"/>
            </a:endParaRPr>
          </a:p>
          <a:p>
            <a:pPr lvl="1" algn="ctr"/>
            <a:r>
              <a:rPr lang="en-US" altLang="zh-TW" b="1" u="sng" dirty="0">
                <a:latin typeface="微軟正黑體" panose="020B0604030504040204" pitchFamily="34" charset="-120"/>
                <a:ea typeface="微軟正黑體" panose="020B0604030504040204" pitchFamily="34" charset="-120"/>
              </a:rPr>
              <a:t>AI</a:t>
            </a:r>
            <a:r>
              <a:rPr lang="zh-TW" altLang="en-US" b="1" u="sng" dirty="0">
                <a:latin typeface="微軟正黑體" panose="020B0604030504040204" pitchFamily="34" charset="-120"/>
                <a:ea typeface="微軟正黑體" panose="020B0604030504040204" pitchFamily="34" charset="-120"/>
              </a:rPr>
              <a:t>數據分析</a:t>
            </a:r>
            <a:endParaRPr lang="en-US" altLang="zh-TW" b="1" u="sng" dirty="0">
              <a:latin typeface="微軟正黑體" panose="020B0604030504040204" pitchFamily="34" charset="-120"/>
              <a:ea typeface="微軟正黑體" panose="020B0604030504040204" pitchFamily="34" charset="-120"/>
            </a:endParaRPr>
          </a:p>
          <a:p>
            <a:pPr lvl="1" algn="ctr"/>
            <a:r>
              <a:rPr lang="zh-TW" altLang="en-US" b="1" u="sng" dirty="0">
                <a:latin typeface="微軟正黑體" panose="020B0604030504040204" pitchFamily="34" charset="-120"/>
                <a:ea typeface="微軟正黑體" panose="020B0604030504040204" pitchFamily="34" charset="-120"/>
              </a:rPr>
              <a:t>雲端平台</a:t>
            </a:r>
            <a:endParaRPr lang="en-US" altLang="zh-TW" b="1" u="sng" dirty="0">
              <a:latin typeface="微軟正黑體" panose="020B0604030504040204" pitchFamily="34" charset="-120"/>
              <a:ea typeface="微軟正黑體" panose="020B0604030504040204" pitchFamily="34" charset="-120"/>
            </a:endParaRPr>
          </a:p>
          <a:p>
            <a:pPr lvl="1" algn="ctr"/>
            <a:r>
              <a:rPr lang="zh-TW" altLang="en-US" b="1" u="sng" dirty="0">
                <a:latin typeface="微軟正黑體" panose="020B0604030504040204" pitchFamily="34" charset="-120"/>
                <a:ea typeface="微軟正黑體" panose="020B0604030504040204" pitchFamily="34" charset="-120"/>
              </a:rPr>
              <a:t>可視覺化</a:t>
            </a:r>
            <a:endParaRPr lang="en-US" altLang="zh-TW" b="1" u="sng" dirty="0">
              <a:latin typeface="微軟正黑體" panose="020B0604030504040204" pitchFamily="34" charset="-120"/>
              <a:ea typeface="微軟正黑體" panose="020B0604030504040204" pitchFamily="34" charset="-120"/>
            </a:endParaRPr>
          </a:p>
        </p:txBody>
      </p:sp>
      <p:sp>
        <p:nvSpPr>
          <p:cNvPr id="13" name="矩形 12"/>
          <p:cNvSpPr/>
          <p:nvPr/>
        </p:nvSpPr>
        <p:spPr>
          <a:xfrm>
            <a:off x="6786440" y="1740894"/>
            <a:ext cx="2963047" cy="369332"/>
          </a:xfrm>
          <a:prstGeom prst="rect">
            <a:avLst/>
          </a:prstGeom>
        </p:spPr>
        <p:txBody>
          <a:bodyPr wrap="square">
            <a:spAutoFit/>
          </a:bodyPr>
          <a:lstStyle/>
          <a:p>
            <a:r>
              <a:rPr lang="zh-TW" altLang="en-US" b="1" u="sng" dirty="0">
                <a:solidFill>
                  <a:schemeClr val="accent2"/>
                </a:solidFill>
                <a:latin typeface="微軟正黑體" panose="020B0604030504040204" pitchFamily="34" charset="-120"/>
                <a:ea typeface="微軟正黑體" panose="020B0604030504040204" pitchFamily="34" charset="-120"/>
              </a:rPr>
              <a:t>建構「數位紡織</a:t>
            </a:r>
            <a:r>
              <a:rPr lang="zh-TW" altLang="en-US" b="1" u="sng" dirty="0">
                <a:solidFill>
                  <a:srgbClr val="FF0000"/>
                </a:solidFill>
                <a:latin typeface="微軟正黑體" panose="020B0604030504040204" pitchFamily="34" charset="-120"/>
                <a:ea typeface="微軟正黑體" panose="020B0604030504040204" pitchFamily="34" charset="-120"/>
              </a:rPr>
              <a:t>生態</a:t>
            </a:r>
            <a:r>
              <a:rPr lang="zh-TW" altLang="en-US" b="1" u="sng" dirty="0">
                <a:solidFill>
                  <a:schemeClr val="accent2"/>
                </a:solidFill>
                <a:latin typeface="微軟正黑體" panose="020B0604030504040204" pitchFamily="34" charset="-120"/>
                <a:ea typeface="微軟正黑體" panose="020B0604030504040204" pitchFamily="34" charset="-120"/>
              </a:rPr>
              <a:t>」</a:t>
            </a:r>
          </a:p>
        </p:txBody>
      </p:sp>
      <p:sp>
        <p:nvSpPr>
          <p:cNvPr id="23" name="矩形 22">
            <a:extLst>
              <a:ext uri="{FF2B5EF4-FFF2-40B4-BE49-F238E27FC236}">
                <a16:creationId xmlns:a16="http://schemas.microsoft.com/office/drawing/2014/main" id="{812B4BBB-EE51-4C1F-8016-2B4B1C80ADBE}"/>
              </a:ext>
            </a:extLst>
          </p:cNvPr>
          <p:cNvSpPr/>
          <p:nvPr/>
        </p:nvSpPr>
        <p:spPr>
          <a:xfrm>
            <a:off x="1960460" y="1463249"/>
            <a:ext cx="4346062" cy="369332"/>
          </a:xfrm>
          <a:prstGeom prst="rect">
            <a:avLst/>
          </a:prstGeom>
        </p:spPr>
        <p:txBody>
          <a:bodyPr wrap="none">
            <a:spAutoFit/>
          </a:bodyPr>
          <a:lstStyle/>
          <a:p>
            <a:r>
              <a:rPr lang="zh-TW" altLang="zh-TW" b="1" u="sng" dirty="0">
                <a:solidFill>
                  <a:schemeClr val="accent2"/>
                </a:solidFill>
                <a:latin typeface="微軟正黑體" panose="020B0604030504040204" pitchFamily="34" charset="-120"/>
                <a:ea typeface="微軟正黑體" panose="020B0604030504040204" pitchFamily="34" charset="-120"/>
              </a:rPr>
              <a:t>用</a:t>
            </a:r>
            <a:r>
              <a:rPr lang="en-US" altLang="zh-TW" b="1" u="sng" dirty="0">
                <a:solidFill>
                  <a:schemeClr val="accent2"/>
                </a:solidFill>
                <a:latin typeface="微軟正黑體" panose="020B0604030504040204" pitchFamily="34" charset="-120"/>
                <a:ea typeface="微軟正黑體" panose="020B0604030504040204" pitchFamily="34" charset="-120"/>
              </a:rPr>
              <a:t>AI</a:t>
            </a:r>
            <a:r>
              <a:rPr lang="zh-TW" altLang="en-US" b="1" u="sng" dirty="0">
                <a:solidFill>
                  <a:schemeClr val="accent2"/>
                </a:solidFill>
                <a:latin typeface="微軟正黑體" panose="020B0604030504040204" pitchFamily="34" charset="-120"/>
                <a:ea typeface="微軟正黑體" panose="020B0604030504040204" pitchFamily="34" charset="-120"/>
              </a:rPr>
              <a:t>科技驅動設計數位布片大數據資料庫</a:t>
            </a:r>
          </a:p>
        </p:txBody>
      </p:sp>
      <p:pic>
        <p:nvPicPr>
          <p:cNvPr id="22" name="圖片 21">
            <a:extLst>
              <a:ext uri="{FF2B5EF4-FFF2-40B4-BE49-F238E27FC236}">
                <a16:creationId xmlns:a16="http://schemas.microsoft.com/office/drawing/2014/main" id="{6372FB77-B16E-4C3B-B68B-8E398CC4BD1E}"/>
              </a:ext>
            </a:extLst>
          </p:cNvPr>
          <p:cNvPicPr>
            <a:picLocks noChangeAspect="1"/>
          </p:cNvPicPr>
          <p:nvPr/>
        </p:nvPicPr>
        <p:blipFill>
          <a:blip r:embed="rId2"/>
          <a:stretch>
            <a:fillRect/>
          </a:stretch>
        </p:blipFill>
        <p:spPr>
          <a:xfrm>
            <a:off x="8348803" y="4525249"/>
            <a:ext cx="2642411" cy="762204"/>
          </a:xfrm>
          <a:prstGeom prst="rect">
            <a:avLst/>
          </a:prstGeom>
        </p:spPr>
      </p:pic>
      <p:cxnSp>
        <p:nvCxnSpPr>
          <p:cNvPr id="14" name="直線單箭頭接點 13">
            <a:extLst>
              <a:ext uri="{FF2B5EF4-FFF2-40B4-BE49-F238E27FC236}">
                <a16:creationId xmlns:a16="http://schemas.microsoft.com/office/drawing/2014/main" id="{E912329E-693D-4B87-826D-E8D13CD8270E}"/>
              </a:ext>
            </a:extLst>
          </p:cNvPr>
          <p:cNvCxnSpPr/>
          <p:nvPr/>
        </p:nvCxnSpPr>
        <p:spPr>
          <a:xfrm flipV="1">
            <a:off x="8702298" y="1487837"/>
            <a:ext cx="499821" cy="330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05F8DA26-3A88-473E-ABFF-B6F1DA7E8B05}"/>
              </a:ext>
            </a:extLst>
          </p:cNvPr>
          <p:cNvSpPr txBox="1"/>
          <p:nvPr/>
        </p:nvSpPr>
        <p:spPr>
          <a:xfrm>
            <a:off x="9338399" y="1008380"/>
            <a:ext cx="1210588" cy="1077218"/>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大平台</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大品牌專屬</a:t>
            </a: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B2B</a:t>
            </a:r>
          </a:p>
          <a:p>
            <a:r>
              <a:rPr lang="en-US" altLang="zh-TW" sz="1600" dirty="0">
                <a:latin typeface="微軟正黑體" panose="020B0604030504040204" pitchFamily="34" charset="-120"/>
                <a:ea typeface="微軟正黑體" panose="020B0604030504040204" pitchFamily="34" charset="-120"/>
              </a:rPr>
              <a:t>B2C</a:t>
            </a:r>
            <a:endParaRPr lang="zh-TW" altLang="en-US" dirty="0"/>
          </a:p>
        </p:txBody>
      </p:sp>
    </p:spTree>
    <p:extLst>
      <p:ext uri="{BB962C8B-B14F-4D97-AF65-F5344CB8AC3E}">
        <p14:creationId xmlns:p14="http://schemas.microsoft.com/office/powerpoint/2010/main" val="26479297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709877747"/>
              </p:ext>
            </p:extLst>
          </p:nvPr>
        </p:nvGraphicFramePr>
        <p:xfrm>
          <a:off x="192258" y="167015"/>
          <a:ext cx="10634472" cy="6539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線單箭頭接點 6"/>
          <p:cNvCxnSpPr/>
          <p:nvPr/>
        </p:nvCxnSpPr>
        <p:spPr>
          <a:xfrm flipH="1">
            <a:off x="5509494" y="2072984"/>
            <a:ext cx="9144" cy="576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300450" y="3531849"/>
            <a:ext cx="89611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5518638" y="4329452"/>
            <a:ext cx="9144" cy="696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3791946" y="3518927"/>
            <a:ext cx="81991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848834" y="1619542"/>
            <a:ext cx="2529840" cy="769441"/>
          </a:xfrm>
          <a:prstGeom prst="rect">
            <a:avLst/>
          </a:prstGeom>
        </p:spPr>
        <p:txBody>
          <a:bodyPr wrap="square">
            <a:spAutoFit/>
          </a:bodyPr>
          <a:lstStyle/>
          <a:p>
            <a:r>
              <a:rPr lang="en-US" altLang="zh-TW" sz="1100" b="1" dirty="0">
                <a:solidFill>
                  <a:srgbClr val="333333"/>
                </a:solidFill>
                <a:latin typeface="標楷體" panose="03000509000000000000" pitchFamily="65" charset="-120"/>
                <a:ea typeface="標楷體" panose="03000509000000000000" pitchFamily="65" charset="-120"/>
              </a:rPr>
              <a:t>The affordances concept describes the possibilities for goal-oriented action that technical objects offer to specified users.</a:t>
            </a:r>
            <a:endParaRPr lang="zh-TW" altLang="en-US" sz="1100" b="1" dirty="0">
              <a:latin typeface="標楷體" panose="03000509000000000000" pitchFamily="65" charset="-120"/>
              <a:ea typeface="標楷體" panose="03000509000000000000" pitchFamily="65" charset="-120"/>
            </a:endParaRPr>
          </a:p>
        </p:txBody>
      </p:sp>
      <p:sp>
        <p:nvSpPr>
          <p:cNvPr id="17" name="矩形 16"/>
          <p:cNvSpPr/>
          <p:nvPr/>
        </p:nvSpPr>
        <p:spPr>
          <a:xfrm>
            <a:off x="7196562" y="5112770"/>
            <a:ext cx="3740126" cy="369332"/>
          </a:xfrm>
          <a:prstGeom prst="rect">
            <a:avLst/>
          </a:prstGeom>
        </p:spPr>
        <p:txBody>
          <a:bodyPr wrap="none">
            <a:spAutoFit/>
          </a:bodyPr>
          <a:lstStyle/>
          <a:p>
            <a:r>
              <a:rPr lang="en-US" altLang="zh-TW">
                <a:solidFill>
                  <a:srgbClr val="333333"/>
                </a:solidFill>
                <a:latin typeface="Roboto"/>
              </a:rPr>
              <a:t>affordances are perceived and actualized</a:t>
            </a:r>
            <a:endParaRPr lang="zh-TW" altLang="en-US" dirty="0"/>
          </a:p>
        </p:txBody>
      </p:sp>
      <p:sp>
        <p:nvSpPr>
          <p:cNvPr id="10" name="矩形 9">
            <a:extLst>
              <a:ext uri="{FF2B5EF4-FFF2-40B4-BE49-F238E27FC236}">
                <a16:creationId xmlns:a16="http://schemas.microsoft.com/office/drawing/2014/main" id="{690C3092-3AE2-4C7C-BA7F-D3E7CA122DC5}"/>
              </a:ext>
            </a:extLst>
          </p:cNvPr>
          <p:cNvSpPr/>
          <p:nvPr/>
        </p:nvSpPr>
        <p:spPr>
          <a:xfrm>
            <a:off x="435524" y="626401"/>
            <a:ext cx="2745504" cy="923330"/>
          </a:xfrm>
          <a:prstGeom prst="rect">
            <a:avLst/>
          </a:prstGeom>
        </p:spPr>
        <p:txBody>
          <a:bodyPr wrap="square">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初步交代</a:t>
            </a:r>
            <a:r>
              <a:rPr lang="en-US" altLang="zh-TW" b="1" dirty="0">
                <a:solidFill>
                  <a:srgbClr val="FF0000"/>
                </a:solidFill>
                <a:latin typeface="微軟正黑體" panose="020B0604030504040204" pitchFamily="34" charset="-120"/>
                <a:ea typeface="微軟正黑體" panose="020B0604030504040204" pitchFamily="34" charset="-120"/>
              </a:rPr>
              <a:t>:</a:t>
            </a:r>
          </a:p>
          <a:p>
            <a:r>
              <a:rPr lang="zh-TW" altLang="en-US" b="1">
                <a:solidFill>
                  <a:srgbClr val="FF0000"/>
                </a:solidFill>
                <a:latin typeface="微軟正黑體" panose="020B0604030504040204" pitchFamily="34" charset="-120"/>
                <a:ea typeface="微軟正黑體" panose="020B0604030504040204" pitchFamily="34" charset="-120"/>
              </a:rPr>
              <a:t>目的、物質性、可供性、可供性實踐、賦能</a:t>
            </a:r>
            <a:endParaRPr lang="zh-TW" altLang="en-US" dirty="0">
              <a:solidFill>
                <a:srgbClr val="FF0000"/>
              </a:solidFill>
            </a:endParaRPr>
          </a:p>
        </p:txBody>
      </p:sp>
    </p:spTree>
    <p:extLst>
      <p:ext uri="{BB962C8B-B14F-4D97-AF65-F5344CB8AC3E}">
        <p14:creationId xmlns:p14="http://schemas.microsoft.com/office/powerpoint/2010/main" val="1262679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7820" y="273685"/>
            <a:ext cx="9114351" cy="1325563"/>
          </a:xfrm>
        </p:spPr>
        <p:txBody>
          <a:bodyPr>
            <a:normAutofit/>
          </a:bodyPr>
          <a:lstStyle/>
          <a:p>
            <a:r>
              <a:rPr lang="en-US" altLang="zh-TW" b="1" dirty="0" err="1">
                <a:latin typeface="微軟正黑體" pitchFamily="34" charset="-120"/>
                <a:ea typeface="微軟正黑體" panose="020B0604030504040204" pitchFamily="34" charset="-120"/>
              </a:rPr>
              <a:t>Frontier.cool</a:t>
            </a:r>
            <a:endParaRPr lang="zh-TW" altLang="en-US" b="1" dirty="0">
              <a:latin typeface="微軟正黑體" pitchFamily="34" charset="-120"/>
              <a:ea typeface="微軟正黑體" panose="020B0604030504040204" pitchFamily="34" charset="-120"/>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713507450"/>
              </p:ext>
            </p:extLst>
          </p:nvPr>
        </p:nvGraphicFramePr>
        <p:xfrm>
          <a:off x="422846" y="82138"/>
          <a:ext cx="10634472" cy="6539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線單箭頭接點 6"/>
          <p:cNvCxnSpPr/>
          <p:nvPr/>
        </p:nvCxnSpPr>
        <p:spPr>
          <a:xfrm flipH="1">
            <a:off x="5813864" y="1905969"/>
            <a:ext cx="9144" cy="576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604820" y="3364834"/>
            <a:ext cx="89611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5823008" y="4162437"/>
            <a:ext cx="9144" cy="696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4096316" y="3351912"/>
            <a:ext cx="819912"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6364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1611386" y="5320125"/>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latin typeface="微軟正黑體" panose="020B0604030504040204" pitchFamily="34" charset="-120"/>
                <a:ea typeface="微軟正黑體" panose="020B0604030504040204" pitchFamily="34" charset="-120"/>
              </a:rPr>
              <a:t>人</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sz="1200" b="1" dirty="0">
                <a:solidFill>
                  <a:srgbClr val="FF0000"/>
                </a:solidFill>
                <a:latin typeface="微軟正黑體" panose="020B0604030504040204" pitchFamily="34" charset="-120"/>
                <a:ea typeface="微軟正黑體" panose="020B0604030504040204" pitchFamily="34" charset="-120"/>
              </a:rPr>
              <a:t>使用者</a:t>
            </a:r>
            <a:r>
              <a:rPr lang="en-US" altLang="zh-TW" sz="1200" b="1" dirty="0">
                <a:solidFill>
                  <a:srgbClr val="FF0000"/>
                </a:solidFill>
                <a:latin typeface="微軟正黑體" panose="020B0604030504040204" pitchFamily="34" charset="-120"/>
                <a:ea typeface="微軟正黑體" panose="020B0604030504040204" pitchFamily="34" charset="-120"/>
              </a:rPr>
              <a:t>/</a:t>
            </a:r>
            <a:r>
              <a:rPr lang="zh-TW" altLang="en-US" sz="1200" b="1" dirty="0">
                <a:solidFill>
                  <a:srgbClr val="FF0000"/>
                </a:solidFill>
                <a:latin typeface="微軟正黑體" panose="020B0604030504040204" pitchFamily="34" charset="-120"/>
                <a:ea typeface="微軟正黑體" panose="020B0604030504040204" pitchFamily="34" charset="-120"/>
              </a:rPr>
              <a:t>設計者</a:t>
            </a:r>
          </a:p>
        </p:txBody>
      </p:sp>
      <p:sp>
        <p:nvSpPr>
          <p:cNvPr id="5" name="橢圓 4"/>
          <p:cNvSpPr/>
          <p:nvPr/>
        </p:nvSpPr>
        <p:spPr>
          <a:xfrm>
            <a:off x="3419301" y="2073634"/>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latin typeface="微軟正黑體" panose="020B0604030504040204" pitchFamily="34" charset="-120"/>
                <a:ea typeface="微軟正黑體" panose="020B0604030504040204" pitchFamily="34" charset="-120"/>
              </a:rPr>
              <a:t>科技</a:t>
            </a:r>
          </a:p>
        </p:txBody>
      </p:sp>
      <p:sp>
        <p:nvSpPr>
          <p:cNvPr id="6" name="矩形 5"/>
          <p:cNvSpPr/>
          <p:nvPr/>
        </p:nvSpPr>
        <p:spPr>
          <a:xfrm>
            <a:off x="1657927" y="380074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科技框架</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Frame</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flipH="1">
            <a:off x="4052501" y="3523742"/>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或有</a:t>
            </a:r>
          </a:p>
        </p:txBody>
      </p:sp>
      <p:sp>
        <p:nvSpPr>
          <p:cNvPr id="11" name="矩形 10"/>
          <p:cNvSpPr/>
          <p:nvPr/>
        </p:nvSpPr>
        <p:spPr>
          <a:xfrm>
            <a:off x="3479338" y="380074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物質性</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Materiality</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14" name="直線單箭頭接點 13"/>
          <p:cNvCxnSpPr>
            <a:stCxn id="4" idx="0"/>
            <a:endCxn id="6" idx="2"/>
          </p:cNvCxnSpPr>
          <p:nvPr/>
        </p:nvCxnSpPr>
        <p:spPr>
          <a:xfrm flipH="1" flipV="1">
            <a:off x="2189018" y="4336450"/>
            <a:ext cx="13496" cy="98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flipH="1">
            <a:off x="2246746" y="3514552"/>
            <a:ext cx="337127"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有</a:t>
            </a:r>
          </a:p>
        </p:txBody>
      </p:sp>
      <p:cxnSp>
        <p:nvCxnSpPr>
          <p:cNvPr id="17" name="直線單箭頭接點 16"/>
          <p:cNvCxnSpPr>
            <a:stCxn id="6" idx="3"/>
            <a:endCxn id="11" idx="1"/>
          </p:cNvCxnSpPr>
          <p:nvPr/>
        </p:nvCxnSpPr>
        <p:spPr>
          <a:xfrm>
            <a:off x="2720109" y="4068596"/>
            <a:ext cx="759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flipH="1">
            <a:off x="2816169" y="3796169"/>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認知</a:t>
            </a:r>
          </a:p>
        </p:txBody>
      </p:sp>
      <p:sp>
        <p:nvSpPr>
          <p:cNvPr id="22" name="矩形 21"/>
          <p:cNvSpPr/>
          <p:nvPr/>
        </p:nvSpPr>
        <p:spPr>
          <a:xfrm>
            <a:off x="5222747" y="3796169"/>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可供性</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Affordance</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27" name="直線單箭頭接點 26"/>
          <p:cNvCxnSpPr>
            <a:stCxn id="5" idx="4"/>
            <a:endCxn id="11" idx="0"/>
          </p:cNvCxnSpPr>
          <p:nvPr/>
        </p:nvCxnSpPr>
        <p:spPr>
          <a:xfrm>
            <a:off x="4010429" y="3255889"/>
            <a:ext cx="0" cy="5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圓角矩形 28"/>
          <p:cNvSpPr/>
          <p:nvPr/>
        </p:nvSpPr>
        <p:spPr>
          <a:xfrm>
            <a:off x="1505527" y="3403577"/>
            <a:ext cx="3186129" cy="1256147"/>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單箭頭接點 30"/>
          <p:cNvCxnSpPr>
            <a:stCxn id="11" idx="3"/>
            <a:endCxn id="22" idx="1"/>
          </p:cNvCxnSpPr>
          <p:nvPr/>
        </p:nvCxnSpPr>
        <p:spPr>
          <a:xfrm flipV="1">
            <a:off x="4541520" y="4064024"/>
            <a:ext cx="681227" cy="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flipH="1">
            <a:off x="4672308" y="3810116"/>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提出</a:t>
            </a:r>
          </a:p>
        </p:txBody>
      </p:sp>
      <p:sp>
        <p:nvSpPr>
          <p:cNvPr id="44" name="橢圓 43"/>
          <p:cNvSpPr/>
          <p:nvPr/>
        </p:nvSpPr>
        <p:spPr>
          <a:xfrm>
            <a:off x="5132647" y="2073633"/>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latin typeface="微軟正黑體" panose="020B0604030504040204" pitchFamily="34" charset="-120"/>
                <a:ea typeface="微軟正黑體" panose="020B0604030504040204" pitchFamily="34" charset="-120"/>
              </a:rPr>
              <a:t>價值</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b="1" dirty="0">
                <a:solidFill>
                  <a:srgbClr val="FF0000"/>
                </a:solidFill>
                <a:latin typeface="微軟正黑體" panose="020B0604030504040204" pitchFamily="34" charset="-120"/>
                <a:ea typeface="微軟正黑體" panose="020B0604030504040204" pitchFamily="34" charset="-120"/>
              </a:rPr>
              <a:t>創造</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b="1" dirty="0">
                <a:solidFill>
                  <a:srgbClr val="FF0000"/>
                </a:solidFill>
                <a:latin typeface="微軟正黑體" panose="020B0604030504040204" pitchFamily="34" charset="-120"/>
                <a:ea typeface="微軟正黑體" panose="020B0604030504040204" pitchFamily="34" charset="-120"/>
              </a:rPr>
              <a:t>機會</a:t>
            </a:r>
          </a:p>
        </p:txBody>
      </p:sp>
      <p:sp>
        <p:nvSpPr>
          <p:cNvPr id="46" name="矩形 45"/>
          <p:cNvSpPr/>
          <p:nvPr/>
        </p:nvSpPr>
        <p:spPr>
          <a:xfrm>
            <a:off x="6045703" y="4391869"/>
            <a:ext cx="1196526"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0000"/>
                </a:solidFill>
                <a:latin typeface="微軟正黑體" panose="020B0604030504040204" pitchFamily="34" charset="-120"/>
                <a:ea typeface="微軟正黑體" panose="020B0604030504040204" pitchFamily="34" charset="-120"/>
              </a:rPr>
              <a:t>Affordance</a:t>
            </a:r>
          </a:p>
          <a:p>
            <a:pPr algn="ctr"/>
            <a:r>
              <a:rPr lang="en-US" altLang="zh-TW" sz="1200" b="1" dirty="0">
                <a:solidFill>
                  <a:srgbClr val="FF0000"/>
                </a:solidFill>
                <a:latin typeface="微軟正黑體" panose="020B0604030504040204" pitchFamily="34" charset="-120"/>
                <a:ea typeface="微軟正黑體" panose="020B0604030504040204" pitchFamily="34" charset="-120"/>
              </a:rPr>
              <a:t>Actualization</a:t>
            </a:r>
          </a:p>
          <a:p>
            <a:pPr algn="ctr"/>
            <a:r>
              <a:rPr lang="zh-TW" altLang="en-US" sz="1200" b="1" dirty="0">
                <a:solidFill>
                  <a:srgbClr val="FF0000"/>
                </a:solidFill>
                <a:latin typeface="微軟正黑體" panose="020B0604030504040204" pitchFamily="34" charset="-120"/>
                <a:ea typeface="微軟正黑體" panose="020B0604030504040204" pitchFamily="34" charset="-120"/>
              </a:rPr>
              <a:t>可供性實現</a:t>
            </a:r>
          </a:p>
        </p:txBody>
      </p:sp>
      <p:cxnSp>
        <p:nvCxnSpPr>
          <p:cNvPr id="48" name="直線單箭頭接點 47"/>
          <p:cNvCxnSpPr>
            <a:stCxn id="22" idx="0"/>
            <a:endCxn id="44" idx="4"/>
          </p:cNvCxnSpPr>
          <p:nvPr/>
        </p:nvCxnSpPr>
        <p:spPr>
          <a:xfrm flipH="1" flipV="1">
            <a:off x="5723775" y="3255888"/>
            <a:ext cx="30063" cy="540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flipH="1">
            <a:off x="5814334" y="3519124"/>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或有</a:t>
            </a:r>
          </a:p>
        </p:txBody>
      </p:sp>
      <p:sp>
        <p:nvSpPr>
          <p:cNvPr id="53" name="矩形 52"/>
          <p:cNvSpPr/>
          <p:nvPr/>
        </p:nvSpPr>
        <p:spPr>
          <a:xfrm>
            <a:off x="6984580" y="379155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賦能</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Enablement</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54" name="直線單箭頭接點 53"/>
          <p:cNvCxnSpPr>
            <a:endCxn id="53" idx="1"/>
          </p:cNvCxnSpPr>
          <p:nvPr/>
        </p:nvCxnSpPr>
        <p:spPr>
          <a:xfrm flipV="1">
            <a:off x="6303353" y="4059406"/>
            <a:ext cx="681227" cy="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橢圓 55"/>
          <p:cNvSpPr/>
          <p:nvPr/>
        </p:nvSpPr>
        <p:spPr>
          <a:xfrm>
            <a:off x="9362293" y="1503287"/>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latin typeface="微軟正黑體" panose="020B0604030504040204" pitchFamily="34" charset="-120"/>
                <a:ea typeface="微軟正黑體" panose="020B0604030504040204" pitchFamily="34" charset="-120"/>
              </a:rPr>
              <a:t>實踐</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b="1" dirty="0">
                <a:solidFill>
                  <a:srgbClr val="FF0000"/>
                </a:solidFill>
                <a:latin typeface="微軟正黑體" panose="020B0604030504040204" pitchFamily="34" charset="-120"/>
                <a:ea typeface="微軟正黑體" panose="020B0604030504040204" pitchFamily="34" charset="-120"/>
              </a:rPr>
              <a:t>價值</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b="1" dirty="0">
                <a:solidFill>
                  <a:srgbClr val="FF0000"/>
                </a:solidFill>
                <a:latin typeface="微軟正黑體" panose="020B0604030504040204" pitchFamily="34" charset="-120"/>
                <a:ea typeface="微軟正黑體" panose="020B0604030504040204" pitchFamily="34" charset="-120"/>
              </a:rPr>
              <a:t>創造</a:t>
            </a:r>
          </a:p>
        </p:txBody>
      </p:sp>
      <p:cxnSp>
        <p:nvCxnSpPr>
          <p:cNvPr id="57" name="直線單箭頭接點 56"/>
          <p:cNvCxnSpPr>
            <a:stCxn id="90" idx="0"/>
            <a:endCxn id="56" idx="4"/>
          </p:cNvCxnSpPr>
          <p:nvPr/>
        </p:nvCxnSpPr>
        <p:spPr>
          <a:xfrm flipH="1" flipV="1">
            <a:off x="9953421" y="2685542"/>
            <a:ext cx="20243" cy="385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46" idx="0"/>
          </p:cNvCxnSpPr>
          <p:nvPr/>
        </p:nvCxnSpPr>
        <p:spPr>
          <a:xfrm flipV="1">
            <a:off x="6643966" y="4059405"/>
            <a:ext cx="0" cy="332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3339764" y="5324743"/>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latin typeface="微軟正黑體" panose="020B0604030504040204" pitchFamily="34" charset="-120"/>
                <a:ea typeface="微軟正黑體" panose="020B0604030504040204" pitchFamily="34" charset="-120"/>
              </a:rPr>
              <a:t>人</a:t>
            </a: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endParaRPr lang="en-US" altLang="zh-TW" b="1" dirty="0">
              <a:solidFill>
                <a:srgbClr val="FF0000"/>
              </a:solidFill>
              <a:latin typeface="微軟正黑體" panose="020B0604030504040204" pitchFamily="34" charset="-120"/>
              <a:ea typeface="微軟正黑體" panose="020B0604030504040204" pitchFamily="34" charset="-120"/>
            </a:endParaRPr>
          </a:p>
          <a:p>
            <a:pPr algn="ctr"/>
            <a:r>
              <a:rPr lang="zh-TW" altLang="en-US" sz="1200" b="1" dirty="0">
                <a:solidFill>
                  <a:srgbClr val="FF0000"/>
                </a:solidFill>
                <a:latin typeface="微軟正黑體" panose="020B0604030504040204" pitchFamily="34" charset="-120"/>
                <a:ea typeface="微軟正黑體" panose="020B0604030504040204" pitchFamily="34" charset="-120"/>
              </a:rPr>
              <a:t>使用者</a:t>
            </a:r>
            <a:r>
              <a:rPr lang="en-US" altLang="zh-TW" sz="1200" b="1" dirty="0">
                <a:solidFill>
                  <a:srgbClr val="FF0000"/>
                </a:solidFill>
                <a:latin typeface="微軟正黑體" panose="020B0604030504040204" pitchFamily="34" charset="-120"/>
                <a:ea typeface="微軟正黑體" panose="020B0604030504040204" pitchFamily="34" charset="-120"/>
              </a:rPr>
              <a:t>/</a:t>
            </a:r>
            <a:r>
              <a:rPr lang="zh-TW" altLang="en-US" sz="1200" b="1" dirty="0">
                <a:solidFill>
                  <a:srgbClr val="FF0000"/>
                </a:solidFill>
                <a:latin typeface="微軟正黑體" panose="020B0604030504040204" pitchFamily="34" charset="-120"/>
                <a:ea typeface="微軟正黑體" panose="020B0604030504040204" pitchFamily="34" charset="-120"/>
              </a:rPr>
              <a:t>設計者</a:t>
            </a:r>
          </a:p>
        </p:txBody>
      </p:sp>
      <p:sp>
        <p:nvSpPr>
          <p:cNvPr id="69" name="圓角矩形 68"/>
          <p:cNvSpPr/>
          <p:nvPr/>
        </p:nvSpPr>
        <p:spPr>
          <a:xfrm>
            <a:off x="1415427" y="5250850"/>
            <a:ext cx="3186129" cy="1376218"/>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單箭頭接點 70"/>
          <p:cNvCxnSpPr>
            <a:stCxn id="69" idx="3"/>
            <a:endCxn id="76" idx="1"/>
          </p:cNvCxnSpPr>
          <p:nvPr/>
        </p:nvCxnSpPr>
        <p:spPr>
          <a:xfrm>
            <a:off x="4601556" y="5938959"/>
            <a:ext cx="621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5222747" y="5671104"/>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策略</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Strategy</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sp>
        <p:nvSpPr>
          <p:cNvPr id="81" name="文字方塊 80"/>
          <p:cNvSpPr txBox="1"/>
          <p:nvPr/>
        </p:nvSpPr>
        <p:spPr>
          <a:xfrm flipH="1">
            <a:off x="4667503" y="5634254"/>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擬定</a:t>
            </a:r>
          </a:p>
        </p:txBody>
      </p:sp>
      <p:sp>
        <p:nvSpPr>
          <p:cNvPr id="83" name="圓角矩形 82"/>
          <p:cNvSpPr/>
          <p:nvPr/>
        </p:nvSpPr>
        <p:spPr>
          <a:xfrm>
            <a:off x="1321240" y="1731794"/>
            <a:ext cx="7000724" cy="3195783"/>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p:nvSpPr>
        <p:spPr>
          <a:xfrm>
            <a:off x="2720109" y="1616433"/>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0000"/>
                </a:solidFill>
                <a:latin typeface="微軟正黑體" panose="020B0604030504040204" pitchFamily="34" charset="-120"/>
                <a:ea typeface="微軟正黑體" panose="020B0604030504040204" pitchFamily="34" charset="-120"/>
              </a:rPr>
              <a:t>IT</a:t>
            </a:r>
            <a:r>
              <a:rPr lang="zh-TW" altLang="en-US" sz="1200" b="1" dirty="0">
                <a:solidFill>
                  <a:srgbClr val="FF0000"/>
                </a:solidFill>
                <a:latin typeface="微軟正黑體" panose="020B0604030504040204" pitchFamily="34" charset="-120"/>
                <a:ea typeface="微軟正黑體" panose="020B0604030504040204" pitchFamily="34" charset="-120"/>
              </a:rPr>
              <a:t> </a:t>
            </a:r>
            <a:r>
              <a:rPr lang="en-US" altLang="zh-TW" sz="1200" b="1" dirty="0">
                <a:solidFill>
                  <a:srgbClr val="FF0000"/>
                </a:solidFill>
                <a:latin typeface="微軟正黑體" panose="020B0604030504040204" pitchFamily="34" charset="-120"/>
                <a:ea typeface="微軟正黑體" panose="020B0604030504040204" pitchFamily="34" charset="-120"/>
              </a:rPr>
              <a:t>Strategy (including digitalization strategy)</a:t>
            </a:r>
          </a:p>
        </p:txBody>
      </p:sp>
      <p:cxnSp>
        <p:nvCxnSpPr>
          <p:cNvPr id="86" name="直線單箭頭接點 85"/>
          <p:cNvCxnSpPr>
            <a:stCxn id="76" idx="0"/>
          </p:cNvCxnSpPr>
          <p:nvPr/>
        </p:nvCxnSpPr>
        <p:spPr>
          <a:xfrm flipH="1" flipV="1">
            <a:off x="5738806" y="4927577"/>
            <a:ext cx="15032" cy="7435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文字方塊 86"/>
          <p:cNvSpPr txBox="1"/>
          <p:nvPr/>
        </p:nvSpPr>
        <p:spPr>
          <a:xfrm flipH="1">
            <a:off x="5723774" y="5234755"/>
            <a:ext cx="1338767" cy="276999"/>
          </a:xfrm>
          <a:prstGeom prst="rect">
            <a:avLst/>
          </a:prstGeom>
          <a:noFill/>
        </p:spPr>
        <p:txBody>
          <a:bodyPr wrap="square" rtlCol="0">
            <a:spAutoFit/>
          </a:bodyPr>
          <a:lstStyle/>
          <a:p>
            <a:r>
              <a:rPr lang="en-US" altLang="zh-TW" sz="1200" b="1" dirty="0">
                <a:solidFill>
                  <a:srgbClr val="002060"/>
                </a:solidFill>
                <a:latin typeface="微軟正黑體" panose="020B0604030504040204" pitchFamily="34" charset="-120"/>
                <a:ea typeface="微軟正黑體" panose="020B0604030504040204" pitchFamily="34" charset="-120"/>
              </a:rPr>
              <a:t>Alignment</a:t>
            </a:r>
            <a:endParaRPr lang="zh-TW" altLang="en-US" sz="1200" b="1" dirty="0">
              <a:solidFill>
                <a:srgbClr val="002060"/>
              </a:solidFill>
              <a:latin typeface="微軟正黑體" panose="020B0604030504040204" pitchFamily="34" charset="-120"/>
              <a:ea typeface="微軟正黑體" panose="020B0604030504040204" pitchFamily="34" charset="-120"/>
            </a:endParaRPr>
          </a:p>
        </p:txBody>
      </p:sp>
      <p:cxnSp>
        <p:nvCxnSpPr>
          <p:cNvPr id="89" name="直線單箭頭接點 88"/>
          <p:cNvCxnSpPr>
            <a:stCxn id="53" idx="3"/>
          </p:cNvCxnSpPr>
          <p:nvPr/>
        </p:nvCxnSpPr>
        <p:spPr>
          <a:xfrm>
            <a:off x="8046762" y="4059406"/>
            <a:ext cx="967929" cy="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字方塊 89"/>
          <p:cNvSpPr txBox="1"/>
          <p:nvPr/>
        </p:nvSpPr>
        <p:spPr>
          <a:xfrm>
            <a:off x="9052578" y="3071475"/>
            <a:ext cx="1842171" cy="2308324"/>
          </a:xfrm>
          <a:prstGeom prst="rect">
            <a:avLst/>
          </a:prstGeom>
          <a:solidFill>
            <a:schemeClr val="accent4">
              <a:lumMod val="40000"/>
              <a:lumOff val="60000"/>
            </a:schemeClr>
          </a:solidFill>
        </p:spPr>
        <p:txBody>
          <a:bodyPr wrap="none" rtlCol="0">
            <a:spAutoFit/>
          </a:bodyPr>
          <a:lstStyle/>
          <a:p>
            <a:r>
              <a:rPr lang="en-US" altLang="zh-TW" dirty="0"/>
              <a:t>Transformation</a:t>
            </a:r>
          </a:p>
          <a:p>
            <a:r>
              <a:rPr lang="en-US" altLang="zh-TW" dirty="0"/>
              <a:t>Capability</a:t>
            </a:r>
          </a:p>
          <a:p>
            <a:r>
              <a:rPr lang="en-US" altLang="zh-TW" dirty="0"/>
              <a:t>Competition</a:t>
            </a:r>
          </a:p>
          <a:p>
            <a:r>
              <a:rPr lang="en-US" altLang="zh-TW" dirty="0"/>
              <a:t>Process efficiency</a:t>
            </a:r>
          </a:p>
          <a:p>
            <a:r>
              <a:rPr lang="en-US" altLang="zh-TW" dirty="0"/>
              <a:t>Innovation</a:t>
            </a:r>
          </a:p>
          <a:p>
            <a:r>
              <a:rPr lang="en-US" altLang="zh-TW" dirty="0"/>
              <a:t>Ecosystems</a:t>
            </a:r>
          </a:p>
          <a:p>
            <a:r>
              <a:rPr lang="en-US" altLang="zh-TW" dirty="0"/>
              <a:t>Social Inclusion</a:t>
            </a:r>
          </a:p>
          <a:p>
            <a:r>
              <a:rPr lang="en-US" altLang="zh-TW" dirty="0"/>
              <a:t>…</a:t>
            </a:r>
            <a:endParaRPr lang="zh-TW" altLang="en-US" dirty="0"/>
          </a:p>
        </p:txBody>
      </p:sp>
      <p:cxnSp>
        <p:nvCxnSpPr>
          <p:cNvPr id="92" name="直線單箭頭接點 91"/>
          <p:cNvCxnSpPr>
            <a:stCxn id="4" idx="6"/>
            <a:endCxn id="66" idx="2"/>
          </p:cNvCxnSpPr>
          <p:nvPr/>
        </p:nvCxnSpPr>
        <p:spPr>
          <a:xfrm>
            <a:off x="2793641" y="5911253"/>
            <a:ext cx="546123" cy="461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文字方塊 95"/>
          <p:cNvSpPr txBox="1"/>
          <p:nvPr/>
        </p:nvSpPr>
        <p:spPr>
          <a:xfrm flipH="1">
            <a:off x="2837255" y="5611119"/>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共識</a:t>
            </a:r>
          </a:p>
        </p:txBody>
      </p:sp>
      <p:sp>
        <p:nvSpPr>
          <p:cNvPr id="108" name="圓角矩形 107"/>
          <p:cNvSpPr/>
          <p:nvPr/>
        </p:nvSpPr>
        <p:spPr>
          <a:xfrm>
            <a:off x="674253" y="1237673"/>
            <a:ext cx="10778837" cy="5440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4052501" y="1235433"/>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0000"/>
                </a:solidFill>
                <a:latin typeface="微軟正黑體" panose="020B0604030504040204" pitchFamily="34" charset="-120"/>
                <a:ea typeface="微軟正黑體" panose="020B0604030504040204" pitchFamily="34" charset="-120"/>
              </a:rPr>
              <a:t>Organization Internal Context</a:t>
            </a:r>
          </a:p>
        </p:txBody>
      </p:sp>
      <p:sp>
        <p:nvSpPr>
          <p:cNvPr id="110" name="矩形 109"/>
          <p:cNvSpPr/>
          <p:nvPr/>
        </p:nvSpPr>
        <p:spPr>
          <a:xfrm>
            <a:off x="3930891" y="-32361"/>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Organization External Context/ Institutional Environment</a:t>
            </a:r>
          </a:p>
        </p:txBody>
      </p:sp>
      <p:cxnSp>
        <p:nvCxnSpPr>
          <p:cNvPr id="112" name="直線單箭頭接點 111"/>
          <p:cNvCxnSpPr/>
          <p:nvPr/>
        </p:nvCxnSpPr>
        <p:spPr>
          <a:xfrm>
            <a:off x="5814334" y="393735"/>
            <a:ext cx="27752" cy="107841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12151" y="630358"/>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Compatibility </a:t>
            </a:r>
            <a:r>
              <a:rPr lang="zh-TW" altLang="en-US" sz="1200" b="1" dirty="0">
                <a:solidFill>
                  <a:schemeClr val="tx1"/>
                </a:solidFill>
                <a:latin typeface="微軟正黑體" panose="020B0604030504040204" pitchFamily="34" charset="-120"/>
                <a:ea typeface="微軟正黑體" panose="020B0604030504040204" pitchFamily="34" charset="-120"/>
              </a:rPr>
              <a:t>相容性</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114" name="弧形 113"/>
          <p:cNvSpPr/>
          <p:nvPr/>
        </p:nvSpPr>
        <p:spPr>
          <a:xfrm>
            <a:off x="6903025" y="166320"/>
            <a:ext cx="1708728" cy="2018180"/>
          </a:xfrm>
          <a:prstGeom prst="arc">
            <a:avLst>
              <a:gd name="adj1" fmla="val 16008842"/>
              <a:gd name="adj2" fmla="val 230118"/>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矩形 114"/>
          <p:cNvSpPr/>
          <p:nvPr/>
        </p:nvSpPr>
        <p:spPr>
          <a:xfrm>
            <a:off x="7688711" y="462138"/>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Institutional Entrepreneurship</a:t>
            </a:r>
          </a:p>
        </p:txBody>
      </p:sp>
      <p:sp>
        <p:nvSpPr>
          <p:cNvPr id="2" name="矩形 1">
            <a:extLst>
              <a:ext uri="{FF2B5EF4-FFF2-40B4-BE49-F238E27FC236}">
                <a16:creationId xmlns:a16="http://schemas.microsoft.com/office/drawing/2014/main" id="{2E6CE994-8D83-4312-AA3D-3C4C8C7CDBF3}"/>
              </a:ext>
            </a:extLst>
          </p:cNvPr>
          <p:cNvSpPr/>
          <p:nvPr/>
        </p:nvSpPr>
        <p:spPr>
          <a:xfrm>
            <a:off x="257293" y="328059"/>
            <a:ext cx="5262979" cy="646331"/>
          </a:xfrm>
          <a:prstGeom prst="rect">
            <a:avLst/>
          </a:prstGeom>
        </p:spPr>
        <p:txBody>
          <a:bodyPr wrap="none">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交代細節</a:t>
            </a:r>
            <a:r>
              <a:rPr lang="en-US" altLang="zh-TW" b="1" dirty="0">
                <a:solidFill>
                  <a:srgbClr val="FF0000"/>
                </a:solidFill>
                <a:latin typeface="微軟正黑體" panose="020B0604030504040204" pitchFamily="34" charset="-120"/>
                <a:ea typeface="微軟正黑體" panose="020B0604030504040204" pitchFamily="34" charset="-120"/>
              </a:rPr>
              <a:t>:</a:t>
            </a:r>
          </a:p>
          <a:p>
            <a:r>
              <a:rPr lang="zh-TW" altLang="en-US" b="1" dirty="0">
                <a:solidFill>
                  <a:srgbClr val="FF0000"/>
                </a:solidFill>
                <a:latin typeface="微軟正黑體" panose="020B0604030504040204" pitchFamily="34" charset="-120"/>
                <a:ea typeface="微軟正黑體" panose="020B0604030504040204" pitchFamily="34" charset="-120"/>
              </a:rPr>
              <a:t>人、科技賦能、推動策略、轉型、組織內外部脈絡</a:t>
            </a:r>
            <a:endParaRPr lang="zh-TW" altLang="en-US" dirty="0">
              <a:solidFill>
                <a:srgbClr val="FF0000"/>
              </a:solidFill>
            </a:endParaRPr>
          </a:p>
        </p:txBody>
      </p:sp>
    </p:spTree>
    <p:extLst>
      <p:ext uri="{BB962C8B-B14F-4D97-AF65-F5344CB8AC3E}">
        <p14:creationId xmlns:p14="http://schemas.microsoft.com/office/powerpoint/2010/main" val="26654024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橢圓 3"/>
          <p:cNvSpPr/>
          <p:nvPr/>
        </p:nvSpPr>
        <p:spPr>
          <a:xfrm>
            <a:off x="1611386" y="5320125"/>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人</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sz="1200" b="1" dirty="0">
                <a:solidFill>
                  <a:schemeClr val="tx1"/>
                </a:solidFill>
                <a:latin typeface="微軟正黑體" panose="020B0604030504040204" pitchFamily="34" charset="-120"/>
                <a:ea typeface="微軟正黑體" panose="020B0604030504040204" pitchFamily="34" charset="-120"/>
              </a:rPr>
              <a:t>使用者</a:t>
            </a:r>
            <a:r>
              <a:rPr lang="en-US" altLang="zh-TW" sz="1200" b="1" dirty="0">
                <a:solidFill>
                  <a:schemeClr val="tx1"/>
                </a:solidFill>
                <a:latin typeface="微軟正黑體" panose="020B0604030504040204" pitchFamily="34" charset="-120"/>
                <a:ea typeface="微軟正黑體" panose="020B0604030504040204" pitchFamily="34" charset="-120"/>
              </a:rPr>
              <a:t>/</a:t>
            </a:r>
            <a:r>
              <a:rPr lang="zh-TW" altLang="en-US" sz="1200" b="1" dirty="0">
                <a:solidFill>
                  <a:schemeClr val="tx1"/>
                </a:solidFill>
                <a:latin typeface="微軟正黑體" panose="020B0604030504040204" pitchFamily="34" charset="-120"/>
                <a:ea typeface="微軟正黑體" panose="020B0604030504040204" pitchFamily="34" charset="-120"/>
              </a:rPr>
              <a:t>設計者</a:t>
            </a:r>
          </a:p>
        </p:txBody>
      </p:sp>
      <p:sp>
        <p:nvSpPr>
          <p:cNvPr id="5" name="橢圓 4"/>
          <p:cNvSpPr/>
          <p:nvPr/>
        </p:nvSpPr>
        <p:spPr>
          <a:xfrm>
            <a:off x="3419301" y="2073634"/>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科技</a:t>
            </a:r>
          </a:p>
        </p:txBody>
      </p:sp>
      <p:sp>
        <p:nvSpPr>
          <p:cNvPr id="6" name="矩形 5"/>
          <p:cNvSpPr/>
          <p:nvPr/>
        </p:nvSpPr>
        <p:spPr>
          <a:xfrm>
            <a:off x="1657927" y="380074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科技框架</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Frame</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flipH="1">
            <a:off x="4052501" y="3523742"/>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或有</a:t>
            </a:r>
          </a:p>
        </p:txBody>
      </p:sp>
      <p:sp>
        <p:nvSpPr>
          <p:cNvPr id="11" name="矩形 10"/>
          <p:cNvSpPr/>
          <p:nvPr/>
        </p:nvSpPr>
        <p:spPr>
          <a:xfrm>
            <a:off x="3479338" y="380074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物質性</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Materiality</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14" name="直線單箭頭接點 13"/>
          <p:cNvCxnSpPr>
            <a:stCxn id="4" idx="0"/>
            <a:endCxn id="6" idx="2"/>
          </p:cNvCxnSpPr>
          <p:nvPr/>
        </p:nvCxnSpPr>
        <p:spPr>
          <a:xfrm flipH="1" flipV="1">
            <a:off x="2189018" y="4336450"/>
            <a:ext cx="13496" cy="983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flipH="1">
            <a:off x="2246746" y="3514552"/>
            <a:ext cx="337127"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有</a:t>
            </a:r>
          </a:p>
        </p:txBody>
      </p:sp>
      <p:cxnSp>
        <p:nvCxnSpPr>
          <p:cNvPr id="17" name="直線單箭頭接點 16"/>
          <p:cNvCxnSpPr>
            <a:stCxn id="6" idx="3"/>
            <a:endCxn id="11" idx="1"/>
          </p:cNvCxnSpPr>
          <p:nvPr/>
        </p:nvCxnSpPr>
        <p:spPr>
          <a:xfrm>
            <a:off x="2720109" y="4068596"/>
            <a:ext cx="759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flipH="1">
            <a:off x="2816169" y="3796169"/>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認知</a:t>
            </a:r>
          </a:p>
        </p:txBody>
      </p:sp>
      <p:sp>
        <p:nvSpPr>
          <p:cNvPr id="22" name="矩形 21"/>
          <p:cNvSpPr/>
          <p:nvPr/>
        </p:nvSpPr>
        <p:spPr>
          <a:xfrm>
            <a:off x="5222747" y="3796169"/>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可供性</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Affordance</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27" name="直線單箭頭接點 26"/>
          <p:cNvCxnSpPr>
            <a:stCxn id="5" idx="4"/>
            <a:endCxn id="11" idx="0"/>
          </p:cNvCxnSpPr>
          <p:nvPr/>
        </p:nvCxnSpPr>
        <p:spPr>
          <a:xfrm>
            <a:off x="4010429" y="3255889"/>
            <a:ext cx="0" cy="54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圓角矩形 28"/>
          <p:cNvSpPr/>
          <p:nvPr/>
        </p:nvSpPr>
        <p:spPr>
          <a:xfrm>
            <a:off x="1505527" y="3403577"/>
            <a:ext cx="3186129" cy="1256147"/>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單箭頭接點 30"/>
          <p:cNvCxnSpPr>
            <a:stCxn id="11" idx="3"/>
            <a:endCxn id="22" idx="1"/>
          </p:cNvCxnSpPr>
          <p:nvPr/>
        </p:nvCxnSpPr>
        <p:spPr>
          <a:xfrm flipV="1">
            <a:off x="4541520" y="4064024"/>
            <a:ext cx="681227" cy="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flipH="1">
            <a:off x="4672308" y="3810116"/>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提出</a:t>
            </a:r>
          </a:p>
        </p:txBody>
      </p:sp>
      <p:sp>
        <p:nvSpPr>
          <p:cNvPr id="44" name="橢圓 43"/>
          <p:cNvSpPr/>
          <p:nvPr/>
        </p:nvSpPr>
        <p:spPr>
          <a:xfrm>
            <a:off x="5132647" y="2073633"/>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價值</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創造</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機會</a:t>
            </a:r>
          </a:p>
        </p:txBody>
      </p:sp>
      <p:sp>
        <p:nvSpPr>
          <p:cNvPr id="46" name="矩形 45"/>
          <p:cNvSpPr/>
          <p:nvPr/>
        </p:nvSpPr>
        <p:spPr>
          <a:xfrm>
            <a:off x="6045703" y="4391869"/>
            <a:ext cx="1196526"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0000"/>
                </a:solidFill>
                <a:latin typeface="微軟正黑體" panose="020B0604030504040204" pitchFamily="34" charset="-120"/>
                <a:ea typeface="微軟正黑體" panose="020B0604030504040204" pitchFamily="34" charset="-120"/>
              </a:rPr>
              <a:t>Affordance</a:t>
            </a:r>
          </a:p>
          <a:p>
            <a:pPr algn="ctr"/>
            <a:r>
              <a:rPr lang="en-US" altLang="zh-TW" sz="1200" b="1" dirty="0">
                <a:solidFill>
                  <a:srgbClr val="FF0000"/>
                </a:solidFill>
                <a:latin typeface="微軟正黑體" panose="020B0604030504040204" pitchFamily="34" charset="-120"/>
                <a:ea typeface="微軟正黑體" panose="020B0604030504040204" pitchFamily="34" charset="-120"/>
              </a:rPr>
              <a:t>Actualization</a:t>
            </a:r>
          </a:p>
          <a:p>
            <a:pPr algn="ctr"/>
            <a:r>
              <a:rPr lang="zh-TW" altLang="en-US" sz="1200" b="1" dirty="0">
                <a:solidFill>
                  <a:srgbClr val="FF0000"/>
                </a:solidFill>
                <a:latin typeface="微軟正黑體" panose="020B0604030504040204" pitchFamily="34" charset="-120"/>
                <a:ea typeface="微軟正黑體" panose="020B0604030504040204" pitchFamily="34" charset="-120"/>
              </a:rPr>
              <a:t>可供性實現</a:t>
            </a:r>
          </a:p>
        </p:txBody>
      </p:sp>
      <p:cxnSp>
        <p:nvCxnSpPr>
          <p:cNvPr id="48" name="直線單箭頭接點 47"/>
          <p:cNvCxnSpPr>
            <a:stCxn id="22" idx="0"/>
            <a:endCxn id="44" idx="4"/>
          </p:cNvCxnSpPr>
          <p:nvPr/>
        </p:nvCxnSpPr>
        <p:spPr>
          <a:xfrm flipH="1" flipV="1">
            <a:off x="5723775" y="3255888"/>
            <a:ext cx="30063" cy="540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字方塊 51"/>
          <p:cNvSpPr txBox="1"/>
          <p:nvPr/>
        </p:nvSpPr>
        <p:spPr>
          <a:xfrm flipH="1">
            <a:off x="5814334" y="3519124"/>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或有</a:t>
            </a:r>
          </a:p>
        </p:txBody>
      </p:sp>
      <p:sp>
        <p:nvSpPr>
          <p:cNvPr id="53" name="矩形 52"/>
          <p:cNvSpPr/>
          <p:nvPr/>
        </p:nvSpPr>
        <p:spPr>
          <a:xfrm>
            <a:off x="6984580" y="3791551"/>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賦能</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Enablement</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cxnSp>
        <p:nvCxnSpPr>
          <p:cNvPr id="54" name="直線單箭頭接點 53"/>
          <p:cNvCxnSpPr>
            <a:endCxn id="53" idx="1"/>
          </p:cNvCxnSpPr>
          <p:nvPr/>
        </p:nvCxnSpPr>
        <p:spPr>
          <a:xfrm flipV="1">
            <a:off x="6303353" y="4059406"/>
            <a:ext cx="681227" cy="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橢圓 55"/>
          <p:cNvSpPr/>
          <p:nvPr/>
        </p:nvSpPr>
        <p:spPr>
          <a:xfrm>
            <a:off x="9362293" y="1503287"/>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實踐</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價值</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b="1" dirty="0">
                <a:solidFill>
                  <a:schemeClr val="tx1"/>
                </a:solidFill>
                <a:latin typeface="微軟正黑體" panose="020B0604030504040204" pitchFamily="34" charset="-120"/>
                <a:ea typeface="微軟正黑體" panose="020B0604030504040204" pitchFamily="34" charset="-120"/>
              </a:rPr>
              <a:t>創造</a:t>
            </a:r>
          </a:p>
        </p:txBody>
      </p:sp>
      <p:cxnSp>
        <p:nvCxnSpPr>
          <p:cNvPr id="57" name="直線單箭頭接點 56"/>
          <p:cNvCxnSpPr>
            <a:stCxn id="90" idx="0"/>
            <a:endCxn id="56" idx="4"/>
          </p:cNvCxnSpPr>
          <p:nvPr/>
        </p:nvCxnSpPr>
        <p:spPr>
          <a:xfrm flipH="1" flipV="1">
            <a:off x="9953421" y="2685542"/>
            <a:ext cx="20243" cy="385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46" idx="0"/>
          </p:cNvCxnSpPr>
          <p:nvPr/>
        </p:nvCxnSpPr>
        <p:spPr>
          <a:xfrm flipV="1">
            <a:off x="6643966" y="4059405"/>
            <a:ext cx="0" cy="332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3339764" y="5324743"/>
            <a:ext cx="1182255" cy="118225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人</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r>
              <a:rPr lang="zh-TW" altLang="en-US" sz="1200" b="1" dirty="0">
                <a:solidFill>
                  <a:schemeClr val="tx1"/>
                </a:solidFill>
                <a:latin typeface="微軟正黑體" panose="020B0604030504040204" pitchFamily="34" charset="-120"/>
                <a:ea typeface="微軟正黑體" panose="020B0604030504040204" pitchFamily="34" charset="-120"/>
              </a:rPr>
              <a:t>使用者</a:t>
            </a:r>
            <a:r>
              <a:rPr lang="en-US" altLang="zh-TW" sz="1200" b="1" dirty="0">
                <a:solidFill>
                  <a:schemeClr val="tx1"/>
                </a:solidFill>
                <a:latin typeface="微軟正黑體" panose="020B0604030504040204" pitchFamily="34" charset="-120"/>
                <a:ea typeface="微軟正黑體" panose="020B0604030504040204" pitchFamily="34" charset="-120"/>
              </a:rPr>
              <a:t>/</a:t>
            </a:r>
            <a:r>
              <a:rPr lang="zh-TW" altLang="en-US" sz="1200" b="1" dirty="0">
                <a:solidFill>
                  <a:schemeClr val="tx1"/>
                </a:solidFill>
                <a:latin typeface="微軟正黑體" panose="020B0604030504040204" pitchFamily="34" charset="-120"/>
                <a:ea typeface="微軟正黑體" panose="020B0604030504040204" pitchFamily="34" charset="-120"/>
              </a:rPr>
              <a:t>設計者</a:t>
            </a:r>
          </a:p>
        </p:txBody>
      </p:sp>
      <p:sp>
        <p:nvSpPr>
          <p:cNvPr id="69" name="圓角矩形 68"/>
          <p:cNvSpPr/>
          <p:nvPr/>
        </p:nvSpPr>
        <p:spPr>
          <a:xfrm>
            <a:off x="1415427" y="5250850"/>
            <a:ext cx="3186129" cy="1376218"/>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1" name="直線單箭頭接點 70"/>
          <p:cNvCxnSpPr>
            <a:stCxn id="69" idx="3"/>
            <a:endCxn id="76" idx="1"/>
          </p:cNvCxnSpPr>
          <p:nvPr/>
        </p:nvCxnSpPr>
        <p:spPr>
          <a:xfrm>
            <a:off x="4601556" y="5938959"/>
            <a:ext cx="6211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5222747" y="5671104"/>
            <a:ext cx="1062182" cy="53570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策略</a:t>
            </a:r>
            <a:endParaRPr lang="en-US" altLang="zh-TW" sz="1200" b="1" dirty="0">
              <a:solidFill>
                <a:schemeClr val="tx1"/>
              </a:solidFill>
              <a:latin typeface="微軟正黑體" panose="020B0604030504040204" pitchFamily="34" charset="-120"/>
              <a:ea typeface="微軟正黑體" panose="020B0604030504040204" pitchFamily="34" charset="-120"/>
            </a:endParaRPr>
          </a:p>
          <a:p>
            <a:pPr algn="ctr"/>
            <a:r>
              <a:rPr lang="en-US" altLang="zh-TW" sz="1200" b="1" dirty="0">
                <a:solidFill>
                  <a:schemeClr val="tx1"/>
                </a:solidFill>
                <a:latin typeface="微軟正黑體" panose="020B0604030504040204" pitchFamily="34" charset="-120"/>
                <a:ea typeface="微軟正黑體" panose="020B0604030504040204" pitchFamily="34" charset="-120"/>
              </a:rPr>
              <a:t>Strategy</a:t>
            </a:r>
            <a:endParaRPr lang="zh-TW" altLang="en-US" sz="1200" b="1" dirty="0">
              <a:solidFill>
                <a:schemeClr val="tx1"/>
              </a:solidFill>
              <a:latin typeface="微軟正黑體" panose="020B0604030504040204" pitchFamily="34" charset="-120"/>
              <a:ea typeface="微軟正黑體" panose="020B0604030504040204" pitchFamily="34" charset="-120"/>
            </a:endParaRPr>
          </a:p>
        </p:txBody>
      </p:sp>
      <p:sp>
        <p:nvSpPr>
          <p:cNvPr id="81" name="文字方塊 80"/>
          <p:cNvSpPr txBox="1"/>
          <p:nvPr/>
        </p:nvSpPr>
        <p:spPr>
          <a:xfrm flipH="1">
            <a:off x="4667503" y="5634254"/>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擬定</a:t>
            </a:r>
          </a:p>
        </p:txBody>
      </p:sp>
      <p:sp>
        <p:nvSpPr>
          <p:cNvPr id="83" name="圓角矩形 82"/>
          <p:cNvSpPr/>
          <p:nvPr/>
        </p:nvSpPr>
        <p:spPr>
          <a:xfrm>
            <a:off x="1321240" y="1731794"/>
            <a:ext cx="7000724" cy="3195783"/>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p:cNvSpPr/>
          <p:nvPr/>
        </p:nvSpPr>
        <p:spPr>
          <a:xfrm>
            <a:off x="2720109" y="1616433"/>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IT</a:t>
            </a:r>
            <a:r>
              <a:rPr lang="zh-TW" altLang="en-US" sz="1200" b="1" dirty="0">
                <a:solidFill>
                  <a:schemeClr val="tx1"/>
                </a:solidFill>
                <a:latin typeface="微軟正黑體" panose="020B0604030504040204" pitchFamily="34" charset="-120"/>
                <a:ea typeface="微軟正黑體" panose="020B0604030504040204" pitchFamily="34" charset="-120"/>
              </a:rPr>
              <a:t> </a:t>
            </a:r>
            <a:r>
              <a:rPr lang="en-US" altLang="zh-TW" sz="1200" b="1" dirty="0">
                <a:solidFill>
                  <a:schemeClr val="tx1"/>
                </a:solidFill>
                <a:latin typeface="微軟正黑體" panose="020B0604030504040204" pitchFamily="34" charset="-120"/>
                <a:ea typeface="微軟正黑體" panose="020B0604030504040204" pitchFamily="34" charset="-120"/>
              </a:rPr>
              <a:t>Strategy (including digitalization strategy)</a:t>
            </a:r>
          </a:p>
        </p:txBody>
      </p:sp>
      <p:cxnSp>
        <p:nvCxnSpPr>
          <p:cNvPr id="86" name="直線單箭頭接點 85"/>
          <p:cNvCxnSpPr>
            <a:stCxn id="76" idx="0"/>
          </p:cNvCxnSpPr>
          <p:nvPr/>
        </p:nvCxnSpPr>
        <p:spPr>
          <a:xfrm flipH="1" flipV="1">
            <a:off x="5738806" y="4927577"/>
            <a:ext cx="15032" cy="7435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文字方塊 86"/>
          <p:cNvSpPr txBox="1"/>
          <p:nvPr/>
        </p:nvSpPr>
        <p:spPr>
          <a:xfrm flipH="1">
            <a:off x="5723774" y="5234755"/>
            <a:ext cx="1338767" cy="276999"/>
          </a:xfrm>
          <a:prstGeom prst="rect">
            <a:avLst/>
          </a:prstGeom>
          <a:noFill/>
        </p:spPr>
        <p:txBody>
          <a:bodyPr wrap="square" rtlCol="0">
            <a:spAutoFit/>
          </a:bodyPr>
          <a:lstStyle/>
          <a:p>
            <a:r>
              <a:rPr lang="en-US" altLang="zh-TW" sz="1200" b="1" dirty="0">
                <a:solidFill>
                  <a:srgbClr val="002060"/>
                </a:solidFill>
                <a:latin typeface="微軟正黑體" panose="020B0604030504040204" pitchFamily="34" charset="-120"/>
                <a:ea typeface="微軟正黑體" panose="020B0604030504040204" pitchFamily="34" charset="-120"/>
              </a:rPr>
              <a:t>Alignment</a:t>
            </a:r>
            <a:endParaRPr lang="zh-TW" altLang="en-US" sz="1200" b="1" dirty="0">
              <a:solidFill>
                <a:srgbClr val="002060"/>
              </a:solidFill>
              <a:latin typeface="微軟正黑體" panose="020B0604030504040204" pitchFamily="34" charset="-120"/>
              <a:ea typeface="微軟正黑體" panose="020B0604030504040204" pitchFamily="34" charset="-120"/>
            </a:endParaRPr>
          </a:p>
        </p:txBody>
      </p:sp>
      <p:cxnSp>
        <p:nvCxnSpPr>
          <p:cNvPr id="89" name="直線單箭頭接點 88"/>
          <p:cNvCxnSpPr>
            <a:stCxn id="53" idx="3"/>
          </p:cNvCxnSpPr>
          <p:nvPr/>
        </p:nvCxnSpPr>
        <p:spPr>
          <a:xfrm>
            <a:off x="8046762" y="4059406"/>
            <a:ext cx="967929" cy="9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字方塊 89"/>
          <p:cNvSpPr txBox="1"/>
          <p:nvPr/>
        </p:nvSpPr>
        <p:spPr>
          <a:xfrm>
            <a:off x="9051690" y="3028353"/>
            <a:ext cx="1657120" cy="2062103"/>
          </a:xfrm>
          <a:prstGeom prst="rect">
            <a:avLst/>
          </a:prstGeom>
          <a:solidFill>
            <a:schemeClr val="accent4">
              <a:lumMod val="40000"/>
              <a:lumOff val="60000"/>
            </a:schemeClr>
          </a:solidFill>
        </p:spPr>
        <p:txBody>
          <a:bodyPr wrap="none" rtlCol="0">
            <a:spAutoFit/>
          </a:bodyPr>
          <a:lstStyle/>
          <a:p>
            <a:r>
              <a:rPr lang="en-US" altLang="zh-TW" sz="1600" dirty="0"/>
              <a:t>Transformation</a:t>
            </a:r>
          </a:p>
          <a:p>
            <a:r>
              <a:rPr lang="en-US" altLang="zh-TW" sz="1600" b="1" u="sng" dirty="0">
                <a:solidFill>
                  <a:srgbClr val="FF0000"/>
                </a:solidFill>
              </a:rPr>
              <a:t>Capability</a:t>
            </a:r>
          </a:p>
          <a:p>
            <a:r>
              <a:rPr lang="en-US" altLang="zh-TW" sz="1600" dirty="0"/>
              <a:t>Competition</a:t>
            </a:r>
          </a:p>
          <a:p>
            <a:r>
              <a:rPr lang="en-US" altLang="zh-TW" sz="1600" dirty="0"/>
              <a:t>Process efficiency</a:t>
            </a:r>
          </a:p>
          <a:p>
            <a:r>
              <a:rPr lang="en-US" altLang="zh-TW" sz="1600" b="1" u="sng" dirty="0">
                <a:solidFill>
                  <a:srgbClr val="FF0000"/>
                </a:solidFill>
              </a:rPr>
              <a:t>Innovation</a:t>
            </a:r>
          </a:p>
          <a:p>
            <a:r>
              <a:rPr lang="en-US" altLang="zh-TW" sz="1600" b="1" u="sng" dirty="0">
                <a:solidFill>
                  <a:srgbClr val="FF0000"/>
                </a:solidFill>
              </a:rPr>
              <a:t>Ecosystems</a:t>
            </a:r>
          </a:p>
          <a:p>
            <a:r>
              <a:rPr lang="en-US" altLang="zh-TW" sz="1600" dirty="0"/>
              <a:t>Social Inclusion</a:t>
            </a:r>
          </a:p>
          <a:p>
            <a:r>
              <a:rPr lang="en-US" altLang="zh-TW" sz="1600" dirty="0"/>
              <a:t>…</a:t>
            </a:r>
            <a:endParaRPr lang="zh-TW" altLang="en-US" sz="1600" dirty="0"/>
          </a:p>
        </p:txBody>
      </p:sp>
      <p:cxnSp>
        <p:nvCxnSpPr>
          <p:cNvPr id="92" name="直線單箭頭接點 91"/>
          <p:cNvCxnSpPr>
            <a:stCxn id="4" idx="6"/>
            <a:endCxn id="66" idx="2"/>
          </p:cNvCxnSpPr>
          <p:nvPr/>
        </p:nvCxnSpPr>
        <p:spPr>
          <a:xfrm>
            <a:off x="2793641" y="5911253"/>
            <a:ext cx="546123" cy="461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文字方塊 95"/>
          <p:cNvSpPr txBox="1"/>
          <p:nvPr/>
        </p:nvSpPr>
        <p:spPr>
          <a:xfrm flipH="1">
            <a:off x="2837255" y="5611119"/>
            <a:ext cx="639155" cy="276999"/>
          </a:xfrm>
          <a:prstGeom prst="rect">
            <a:avLst/>
          </a:prstGeom>
          <a:noFill/>
        </p:spPr>
        <p:txBody>
          <a:bodyPr wrap="square" rtlCol="0">
            <a:spAutoFit/>
          </a:bodyPr>
          <a:lstStyle/>
          <a:p>
            <a:r>
              <a:rPr lang="zh-TW" altLang="en-US" sz="1200" b="1" dirty="0">
                <a:solidFill>
                  <a:srgbClr val="002060"/>
                </a:solidFill>
                <a:latin typeface="微軟正黑體" panose="020B0604030504040204" pitchFamily="34" charset="-120"/>
                <a:ea typeface="微軟正黑體" panose="020B0604030504040204" pitchFamily="34" charset="-120"/>
              </a:rPr>
              <a:t>共識</a:t>
            </a:r>
          </a:p>
        </p:txBody>
      </p:sp>
      <p:sp>
        <p:nvSpPr>
          <p:cNvPr id="108" name="圓角矩形 107"/>
          <p:cNvSpPr/>
          <p:nvPr/>
        </p:nvSpPr>
        <p:spPr>
          <a:xfrm>
            <a:off x="674253" y="1237672"/>
            <a:ext cx="10764517" cy="56126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4052501" y="1235433"/>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Organization Internal Context</a:t>
            </a:r>
          </a:p>
        </p:txBody>
      </p:sp>
      <p:sp>
        <p:nvSpPr>
          <p:cNvPr id="110" name="矩形 109"/>
          <p:cNvSpPr/>
          <p:nvPr/>
        </p:nvSpPr>
        <p:spPr>
          <a:xfrm>
            <a:off x="3930891" y="-32361"/>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Organization External Context/ Institutional Environment</a:t>
            </a:r>
          </a:p>
        </p:txBody>
      </p:sp>
      <p:cxnSp>
        <p:nvCxnSpPr>
          <p:cNvPr id="112" name="直線單箭頭接點 111"/>
          <p:cNvCxnSpPr/>
          <p:nvPr/>
        </p:nvCxnSpPr>
        <p:spPr>
          <a:xfrm>
            <a:off x="5814334" y="393735"/>
            <a:ext cx="27752" cy="107841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4912151" y="630358"/>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Compatibility </a:t>
            </a:r>
            <a:r>
              <a:rPr lang="zh-TW" altLang="en-US" sz="1200" b="1" dirty="0">
                <a:solidFill>
                  <a:schemeClr val="tx1"/>
                </a:solidFill>
                <a:latin typeface="微軟正黑體" panose="020B0604030504040204" pitchFamily="34" charset="-120"/>
                <a:ea typeface="微軟正黑體" panose="020B0604030504040204" pitchFamily="34" charset="-120"/>
              </a:rPr>
              <a:t>相容性</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114" name="弧形 113"/>
          <p:cNvSpPr/>
          <p:nvPr/>
        </p:nvSpPr>
        <p:spPr>
          <a:xfrm>
            <a:off x="6903025" y="166320"/>
            <a:ext cx="1708728" cy="2018180"/>
          </a:xfrm>
          <a:prstGeom prst="arc">
            <a:avLst>
              <a:gd name="adj1" fmla="val 16008842"/>
              <a:gd name="adj2" fmla="val 230118"/>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5" name="矩形 114"/>
          <p:cNvSpPr/>
          <p:nvPr/>
        </p:nvSpPr>
        <p:spPr>
          <a:xfrm>
            <a:off x="7688711" y="462138"/>
            <a:ext cx="4220088" cy="5357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Institutional Entrepreneurship</a:t>
            </a:r>
          </a:p>
        </p:txBody>
      </p:sp>
      <p:sp>
        <p:nvSpPr>
          <p:cNvPr id="45" name="矩形 44"/>
          <p:cNvSpPr/>
          <p:nvPr/>
        </p:nvSpPr>
        <p:spPr>
          <a:xfrm>
            <a:off x="3625853" y="4378109"/>
            <a:ext cx="1149708" cy="4432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Aft>
                <a:spcPts val="0"/>
              </a:spcAft>
            </a:pPr>
            <a:r>
              <a:rPr lang="zh-TW" altLang="en-US" sz="1200" b="1" dirty="0">
                <a:solidFill>
                  <a:srgbClr val="FF0000"/>
                </a:solidFill>
                <a:latin typeface="微軟正黑體" panose="020B0604030504040204" pitchFamily="34" charset="-120"/>
                <a:ea typeface="微軟正黑體" panose="020B0604030504040204" pitchFamily="34" charset="-120"/>
              </a:rPr>
              <a:t>數位布片</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lnSpc>
                <a:spcPct val="100000"/>
              </a:lnSpc>
              <a:spcAft>
                <a:spcPts val="0"/>
              </a:spcAft>
            </a:pPr>
            <a:r>
              <a:rPr lang="zh-TW" altLang="en-US" sz="1200" b="1" dirty="0">
                <a:solidFill>
                  <a:srgbClr val="FF0000"/>
                </a:solidFill>
                <a:latin typeface="微軟正黑體" panose="020B0604030504040204" pitchFamily="34" charset="-120"/>
                <a:ea typeface="微軟正黑體" panose="020B0604030504040204" pitchFamily="34" charset="-120"/>
              </a:rPr>
              <a:t>數位平台</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lnSpc>
                <a:spcPct val="100000"/>
              </a:lnSpc>
              <a:spcAft>
                <a:spcPts val="0"/>
              </a:spcAft>
            </a:pPr>
            <a:r>
              <a:rPr lang="en-US" altLang="zh-TW" sz="1200" b="1" dirty="0">
                <a:solidFill>
                  <a:srgbClr val="FF0000"/>
                </a:solidFill>
                <a:latin typeface="微軟正黑體" panose="020B0604030504040204" pitchFamily="34" charset="-120"/>
                <a:ea typeface="微軟正黑體" panose="020B0604030504040204" pitchFamily="34" charset="-120"/>
              </a:rPr>
              <a:t>3D</a:t>
            </a:r>
            <a:r>
              <a:rPr lang="zh-TW" altLang="en-US" sz="1200" b="1" dirty="0">
                <a:solidFill>
                  <a:srgbClr val="FF0000"/>
                </a:solidFill>
                <a:latin typeface="微軟正黑體" panose="020B0604030504040204" pitchFamily="34" charset="-120"/>
                <a:ea typeface="微軟正黑體" panose="020B0604030504040204" pitchFamily="34" charset="-120"/>
              </a:rPr>
              <a:t>虛擬人物</a:t>
            </a:r>
          </a:p>
        </p:txBody>
      </p:sp>
      <p:sp>
        <p:nvSpPr>
          <p:cNvPr id="2" name="矩形 1"/>
          <p:cNvSpPr/>
          <p:nvPr/>
        </p:nvSpPr>
        <p:spPr>
          <a:xfrm>
            <a:off x="2214726" y="4349181"/>
            <a:ext cx="1003258" cy="646331"/>
          </a:xfrm>
          <a:prstGeom prst="rect">
            <a:avLst/>
          </a:prstGeom>
        </p:spPr>
        <p:txBody>
          <a:bodyPr wrap="square">
            <a:spAutoFit/>
          </a:bodyPr>
          <a:lstStyle/>
          <a:p>
            <a:pPr lvl="0">
              <a:lnSpc>
                <a:spcPct val="100000"/>
              </a:lnSpc>
              <a:spcAft>
                <a:spcPts val="0"/>
              </a:spcAft>
            </a:pPr>
            <a:r>
              <a:rPr lang="zh-TW" altLang="en-US" sz="1200" b="1" dirty="0">
                <a:solidFill>
                  <a:srgbClr val="FF0000"/>
                </a:solidFill>
                <a:latin typeface="微軟正黑體" panose="020B0604030504040204" pitchFamily="34" charset="-120"/>
                <a:ea typeface="微軟正黑體" panose="020B0604030504040204" pitchFamily="34" charset="-120"/>
              </a:rPr>
              <a:t>數位化</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lnSpc>
                <a:spcPct val="100000"/>
              </a:lnSpc>
              <a:spcAft>
                <a:spcPts val="0"/>
              </a:spcAft>
            </a:pPr>
            <a:r>
              <a:rPr lang="en-US" altLang="zh-TW" sz="1200" b="1" dirty="0">
                <a:solidFill>
                  <a:srgbClr val="FF0000"/>
                </a:solidFill>
                <a:latin typeface="微軟正黑體" panose="020B0604030504040204" pitchFamily="34" charset="-120"/>
                <a:ea typeface="微軟正黑體" panose="020B0604030504040204" pitchFamily="34" charset="-120"/>
              </a:rPr>
              <a:t>AI</a:t>
            </a:r>
          </a:p>
          <a:p>
            <a:pPr lvl="0">
              <a:lnSpc>
                <a:spcPct val="100000"/>
              </a:lnSpc>
              <a:spcAft>
                <a:spcPts val="0"/>
              </a:spcAft>
            </a:pPr>
            <a:r>
              <a:rPr lang="zh-TW" altLang="en-US" sz="1200" b="1" dirty="0">
                <a:solidFill>
                  <a:srgbClr val="FF0000"/>
                </a:solidFill>
                <a:latin typeface="微軟正黑體" panose="020B0604030504040204" pitchFamily="34" charset="-120"/>
                <a:ea typeface="微軟正黑體" panose="020B0604030504040204" pitchFamily="34" charset="-120"/>
              </a:rPr>
              <a:t>雲端</a:t>
            </a:r>
          </a:p>
        </p:txBody>
      </p:sp>
      <p:sp>
        <p:nvSpPr>
          <p:cNvPr id="3" name="矩形 2"/>
          <p:cNvSpPr/>
          <p:nvPr/>
        </p:nvSpPr>
        <p:spPr>
          <a:xfrm>
            <a:off x="6261176" y="2272337"/>
            <a:ext cx="2219630" cy="1015663"/>
          </a:xfrm>
          <a:prstGeom prst="rect">
            <a:avLst/>
          </a:prstGeom>
        </p:spPr>
        <p:txBody>
          <a:bodyPr wrap="square">
            <a:spAutoFit/>
          </a:bodyPr>
          <a:lstStyle/>
          <a:p>
            <a:pPr marL="171450" indent="-171450">
              <a:buFont typeface="Arial" panose="020B0604020202020204" pitchFamily="34" charset="0"/>
              <a:buChar char="•"/>
            </a:pPr>
            <a:r>
              <a:rPr lang="zh-TW" altLang="zh-TW" sz="1200" b="1" u="sng" dirty="0">
                <a:solidFill>
                  <a:schemeClr val="accent2"/>
                </a:solidFill>
                <a:latin typeface="微軟正黑體" panose="020B0604030504040204" pitchFamily="34" charset="-120"/>
                <a:ea typeface="微軟正黑體" panose="020B0604030504040204" pitchFamily="34" charset="-120"/>
              </a:rPr>
              <a:t>用</a:t>
            </a:r>
            <a:r>
              <a:rPr lang="en-US" altLang="zh-TW" sz="1200" b="1" u="sng" dirty="0">
                <a:solidFill>
                  <a:schemeClr val="accent2"/>
                </a:solidFill>
                <a:latin typeface="微軟正黑體" panose="020B0604030504040204" pitchFamily="34" charset="-120"/>
                <a:ea typeface="微軟正黑體" panose="020B0604030504040204" pitchFamily="34" charset="-120"/>
              </a:rPr>
              <a:t>AI</a:t>
            </a:r>
            <a:r>
              <a:rPr lang="zh-TW" altLang="en-US" sz="1200" b="1" u="sng" dirty="0">
                <a:solidFill>
                  <a:schemeClr val="accent2"/>
                </a:solidFill>
                <a:latin typeface="微軟正黑體" panose="020B0604030504040204" pitchFamily="34" charset="-120"/>
                <a:ea typeface="微軟正黑體" panose="020B0604030504040204" pitchFamily="34" charset="-120"/>
              </a:rPr>
              <a:t>科技驅動設計數位布片大數據資料庫</a:t>
            </a:r>
            <a:endParaRPr lang="en-US" altLang="zh-TW" sz="1200" b="1" u="sng" dirty="0">
              <a:solidFill>
                <a:schemeClr val="accent2"/>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u="sng" dirty="0">
                <a:solidFill>
                  <a:schemeClr val="accent2"/>
                </a:solidFill>
                <a:latin typeface="微軟正黑體" panose="020B0604030504040204" pitchFamily="34" charset="-120"/>
                <a:ea typeface="微軟正黑體" panose="020B0604030504040204" pitchFamily="34" charset="-120"/>
              </a:rPr>
              <a:t>有效率溝通與平台協作</a:t>
            </a:r>
            <a:endParaRPr lang="en-US" altLang="zh-TW" sz="1200" b="1" u="sng" dirty="0">
              <a:solidFill>
                <a:schemeClr val="accent2"/>
              </a:solidFill>
              <a:latin typeface="微軟正黑體" panose="020B0604030504040204" pitchFamily="34" charset="-120"/>
              <a:ea typeface="微軟正黑體" panose="020B0604030504040204" pitchFamily="34" charset="-120"/>
            </a:endParaRPr>
          </a:p>
          <a:p>
            <a:pPr marL="171450" indent="-171450">
              <a:buFont typeface="Arial" panose="020B0604020202020204" pitchFamily="34" charset="0"/>
              <a:buChar char="•"/>
            </a:pPr>
            <a:r>
              <a:rPr lang="zh-TW" altLang="en-US" sz="1200" b="1" u="sng" dirty="0">
                <a:solidFill>
                  <a:schemeClr val="accent2"/>
                </a:solidFill>
                <a:latin typeface="微軟正黑體" panose="020B0604030504040204" pitchFamily="34" charset="-120"/>
                <a:ea typeface="微軟正黑體" panose="020B0604030504040204" pitchFamily="34" charset="-120"/>
              </a:rPr>
              <a:t>改變傳統接單生產模式</a:t>
            </a:r>
            <a:endParaRPr lang="en-US" altLang="zh-TW" sz="1200" b="1" u="sng" dirty="0">
              <a:solidFill>
                <a:schemeClr val="accent2"/>
              </a:solidFill>
              <a:latin typeface="微軟正黑體" panose="020B0604030504040204" pitchFamily="34" charset="-120"/>
              <a:ea typeface="微軟正黑體" panose="020B0604030504040204" pitchFamily="34" charset="-120"/>
            </a:endParaRPr>
          </a:p>
          <a:p>
            <a:endParaRPr lang="zh-TW" altLang="en-US" sz="1200" b="1" u="sng" dirty="0">
              <a:solidFill>
                <a:schemeClr val="accent2"/>
              </a:solidFill>
              <a:latin typeface="微軟正黑體" panose="020B0604030504040204" pitchFamily="34" charset="-120"/>
              <a:ea typeface="微軟正黑體" panose="020B0604030504040204" pitchFamily="34" charset="-120"/>
            </a:endParaRPr>
          </a:p>
        </p:txBody>
      </p:sp>
      <p:sp>
        <p:nvSpPr>
          <p:cNvPr id="7" name="矩形 6"/>
          <p:cNvSpPr/>
          <p:nvPr/>
        </p:nvSpPr>
        <p:spPr>
          <a:xfrm>
            <a:off x="6882547" y="5460529"/>
            <a:ext cx="3176786" cy="830997"/>
          </a:xfrm>
          <a:prstGeom prst="rect">
            <a:avLst/>
          </a:prstGeom>
        </p:spPr>
        <p:txBody>
          <a:bodyPr wrap="square">
            <a:spAutoFit/>
          </a:bodyPr>
          <a:lstStyle/>
          <a:p>
            <a:pPr lvl="0">
              <a:lnSpc>
                <a:spcPct val="100000"/>
              </a:lnSpc>
              <a:spcAft>
                <a:spcPts val="0"/>
              </a:spcAft>
            </a:pPr>
            <a:r>
              <a:rPr lang="en-US" altLang="zh-TW" sz="1200" b="1" dirty="0">
                <a:solidFill>
                  <a:srgbClr val="FF0000"/>
                </a:solidFill>
                <a:ea typeface="微軟正黑體" panose="020B0604030504040204" pitchFamily="34" charset="-120"/>
                <a:cs typeface="Times New Roman" panose="02020603050405020304" pitchFamily="18" charset="0"/>
              </a:rPr>
              <a:t>Enable: AI</a:t>
            </a:r>
            <a:r>
              <a:rPr lang="zh-TW" altLang="en-US" sz="1200" b="1" dirty="0">
                <a:solidFill>
                  <a:srgbClr val="FF0000"/>
                </a:solidFill>
                <a:ea typeface="微軟正黑體" panose="020B0604030504040204" pitchFamily="34" charset="-120"/>
                <a:cs typeface="Times New Roman" panose="02020603050405020304" pitchFamily="18" charset="0"/>
              </a:rPr>
              <a:t>人工智慧技術將</a:t>
            </a:r>
            <a:r>
              <a:rPr lang="en-US" altLang="zh-TW" sz="1200" b="1" dirty="0">
                <a:solidFill>
                  <a:srgbClr val="FF0000"/>
                </a:solidFill>
                <a:ea typeface="微軟正黑體" panose="020B0604030504040204" pitchFamily="34" charset="-120"/>
                <a:cs typeface="Times New Roman" panose="02020603050405020304" pitchFamily="18" charset="0"/>
              </a:rPr>
              <a:t>2D</a:t>
            </a:r>
            <a:r>
              <a:rPr lang="zh-TW" altLang="en-US" sz="1200" b="1" dirty="0">
                <a:solidFill>
                  <a:srgbClr val="FF0000"/>
                </a:solidFill>
                <a:ea typeface="微軟正黑體" panose="020B0604030504040204" pitchFamily="34" charset="-120"/>
                <a:cs typeface="Times New Roman" panose="02020603050405020304" pitchFamily="18" charset="0"/>
              </a:rPr>
              <a:t>數位布片轉為</a:t>
            </a:r>
            <a:r>
              <a:rPr lang="en-US" altLang="zh-TW" sz="1200" b="1" dirty="0">
                <a:solidFill>
                  <a:srgbClr val="FF0000"/>
                </a:solidFill>
                <a:ea typeface="微軟正黑體" panose="020B0604030504040204" pitchFamily="34" charset="-120"/>
                <a:cs typeface="Times New Roman" panose="02020603050405020304" pitchFamily="18" charset="0"/>
              </a:rPr>
              <a:t>3D</a:t>
            </a:r>
            <a:r>
              <a:rPr lang="zh-TW" altLang="en-US" sz="1200" b="1" dirty="0">
                <a:solidFill>
                  <a:srgbClr val="FF0000"/>
                </a:solidFill>
                <a:ea typeface="微軟正黑體" panose="020B0604030504040204" pitchFamily="34" charset="-120"/>
                <a:cs typeface="Times New Roman" panose="02020603050405020304" pitchFamily="18" charset="0"/>
              </a:rPr>
              <a:t>設計素材</a:t>
            </a:r>
            <a:endParaRPr lang="en-US" altLang="zh-TW" sz="1200" b="1" dirty="0">
              <a:solidFill>
                <a:srgbClr val="FF0000"/>
              </a:solidFill>
              <a:ea typeface="微軟正黑體" panose="020B0604030504040204" pitchFamily="34" charset="-120"/>
              <a:cs typeface="Times New Roman" panose="02020603050405020304" pitchFamily="18" charset="0"/>
            </a:endParaRPr>
          </a:p>
          <a:p>
            <a:pPr lvl="0">
              <a:lnSpc>
                <a:spcPct val="100000"/>
              </a:lnSpc>
              <a:spcAft>
                <a:spcPts val="0"/>
              </a:spcAft>
            </a:pPr>
            <a:r>
              <a:rPr lang="en-US" altLang="zh-TW" sz="1200" b="1" dirty="0">
                <a:solidFill>
                  <a:srgbClr val="FF0000"/>
                </a:solidFill>
                <a:ea typeface="微軟正黑體" panose="020B0604030504040204" pitchFamily="34" charset="-120"/>
                <a:cs typeface="Times New Roman" panose="02020603050405020304" pitchFamily="18" charset="0"/>
              </a:rPr>
              <a:t>Empower</a:t>
            </a:r>
            <a:r>
              <a:rPr lang="zh-TW" altLang="zh-TW" sz="1200" b="1" dirty="0">
                <a:solidFill>
                  <a:srgbClr val="FF0000"/>
                </a:solidFill>
                <a:ea typeface="微軟正黑體" panose="020B0604030504040204" pitchFamily="34" charset="-120"/>
                <a:cs typeface="Times New Roman" panose="02020603050405020304" pitchFamily="18" charset="0"/>
              </a:rPr>
              <a:t>：</a:t>
            </a:r>
            <a:r>
              <a:rPr lang="en-US" altLang="zh-TW" sz="1200" b="1" dirty="0">
                <a:solidFill>
                  <a:srgbClr val="FF0000"/>
                </a:solidFill>
                <a:ea typeface="微軟正黑體" panose="020B0604030504040204" pitchFamily="34" charset="-120"/>
                <a:cs typeface="Times New Roman" panose="02020603050405020304" pitchFamily="18" charset="0"/>
              </a:rPr>
              <a:t>3D</a:t>
            </a:r>
            <a:r>
              <a:rPr lang="zh-TW" altLang="en-US" sz="1200" b="1" dirty="0">
                <a:solidFill>
                  <a:srgbClr val="FF0000"/>
                </a:solidFill>
                <a:ea typeface="微軟正黑體" panose="020B0604030504040204" pitchFamily="34" charset="-120"/>
                <a:cs typeface="Times New Roman" panose="02020603050405020304" pitchFamily="18" charset="0"/>
              </a:rPr>
              <a:t>成衣設計</a:t>
            </a:r>
            <a:endParaRPr lang="zh-TW" altLang="zh-TW" sz="1200" b="1" dirty="0">
              <a:solidFill>
                <a:srgbClr val="FF0000"/>
              </a:solidFill>
              <a:ea typeface="微軟正黑體" panose="020B0604030504040204" pitchFamily="34" charset="-120"/>
              <a:cs typeface="Times New Roman" panose="02020603050405020304" pitchFamily="18" charset="0"/>
            </a:endParaRPr>
          </a:p>
          <a:p>
            <a:pPr lvl="0">
              <a:lnSpc>
                <a:spcPct val="100000"/>
              </a:lnSpc>
              <a:spcAft>
                <a:spcPts val="0"/>
              </a:spcAft>
            </a:pPr>
            <a:r>
              <a:rPr lang="en-US" altLang="zh-TW" sz="1200" b="1" dirty="0">
                <a:solidFill>
                  <a:srgbClr val="FF0000"/>
                </a:solidFill>
                <a:ea typeface="微軟正黑體" panose="020B0604030504040204" pitchFamily="34" charset="-120"/>
                <a:cs typeface="Times New Roman" panose="02020603050405020304" pitchFamily="18" charset="0"/>
              </a:rPr>
              <a:t>Engage</a:t>
            </a:r>
            <a:r>
              <a:rPr lang="zh-TW" altLang="zh-TW" sz="1200" b="1" dirty="0">
                <a:solidFill>
                  <a:srgbClr val="FF0000"/>
                </a:solidFill>
                <a:ea typeface="微軟正黑體" panose="020B0604030504040204" pitchFamily="34" charset="-120"/>
                <a:cs typeface="Times New Roman" panose="02020603050405020304" pitchFamily="18" charset="0"/>
              </a:rPr>
              <a:t>：</a:t>
            </a:r>
            <a:r>
              <a:rPr lang="zh-TW" altLang="en-US" sz="1200" b="1" dirty="0">
                <a:solidFill>
                  <a:srgbClr val="FF0000"/>
                </a:solidFill>
                <a:ea typeface="微軟正黑體" panose="020B0604030504040204" pitchFamily="34" charset="-120"/>
                <a:cs typeface="Times New Roman" panose="02020603050405020304" pitchFamily="18" charset="0"/>
              </a:rPr>
              <a:t>品牌商、供應商、設計師、消費者</a:t>
            </a:r>
          </a:p>
        </p:txBody>
      </p:sp>
      <p:sp>
        <p:nvSpPr>
          <p:cNvPr id="8" name="矩形 7"/>
          <p:cNvSpPr/>
          <p:nvPr/>
        </p:nvSpPr>
        <p:spPr>
          <a:xfrm>
            <a:off x="10479803" y="2106030"/>
            <a:ext cx="1037943" cy="646331"/>
          </a:xfrm>
          <a:prstGeom prst="rect">
            <a:avLst/>
          </a:prstGeom>
        </p:spPr>
        <p:txBody>
          <a:bodyPr wrap="square">
            <a:spAutoFit/>
          </a:bodyPr>
          <a:lstStyle/>
          <a:p>
            <a:pPr lvl="0"/>
            <a:r>
              <a:rPr lang="zh-TW" altLang="en-US" sz="1200" b="1" dirty="0">
                <a:solidFill>
                  <a:srgbClr val="FF0000"/>
                </a:solidFill>
                <a:ea typeface="微軟正黑體" panose="020B0604030504040204" pitchFamily="34" charset="-120"/>
                <a:cs typeface="Times New Roman" panose="02020603050405020304" pitchFamily="18" charset="0"/>
              </a:rPr>
              <a:t>符合</a:t>
            </a:r>
            <a:r>
              <a:rPr lang="en-US" altLang="zh-TW" sz="1200" b="1" dirty="0">
                <a:solidFill>
                  <a:srgbClr val="FF0000"/>
                </a:solidFill>
                <a:ea typeface="微軟正黑體" panose="020B0604030504040204" pitchFamily="34" charset="-120"/>
                <a:cs typeface="Times New Roman" panose="02020603050405020304" pitchFamily="18" charset="0"/>
              </a:rPr>
              <a:t>ESG</a:t>
            </a:r>
            <a:r>
              <a:rPr lang="zh-TW" altLang="en-US" sz="1200" b="1" dirty="0">
                <a:solidFill>
                  <a:srgbClr val="FF0000"/>
                </a:solidFill>
                <a:ea typeface="微軟正黑體" panose="020B0604030504040204" pitchFamily="34" charset="-120"/>
                <a:cs typeface="Times New Roman" panose="02020603050405020304" pitchFamily="18" charset="0"/>
              </a:rPr>
              <a:t>趨勢的協作數位紡織新生態</a:t>
            </a:r>
          </a:p>
        </p:txBody>
      </p:sp>
      <p:cxnSp>
        <p:nvCxnSpPr>
          <p:cNvPr id="50" name="直線單箭頭接點 49"/>
          <p:cNvCxnSpPr/>
          <p:nvPr/>
        </p:nvCxnSpPr>
        <p:spPr>
          <a:xfrm>
            <a:off x="6739244" y="4839851"/>
            <a:ext cx="502985" cy="603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219535" y="6204019"/>
            <a:ext cx="1306358" cy="707886"/>
          </a:xfrm>
          <a:prstGeom prst="rect">
            <a:avLst/>
          </a:prstGeom>
        </p:spPr>
        <p:txBody>
          <a:bodyPr wrap="square">
            <a:spAutoFit/>
          </a:bodyPr>
          <a:lstStyle/>
          <a:p>
            <a:r>
              <a:rPr lang="zh-TW" altLang="en-US" sz="1000" b="1" dirty="0">
                <a:solidFill>
                  <a:srgbClr val="FF0000"/>
                </a:solidFill>
                <a:ea typeface="微軟正黑體" panose="020B0604030504040204" pitchFamily="34" charset="-120"/>
                <a:cs typeface="Times New Roman" panose="02020603050405020304" pitchFamily="18" charset="0"/>
              </a:rPr>
              <a:t>大平台</a:t>
            </a:r>
            <a:endParaRPr lang="en-US" altLang="zh-TW" sz="1000" b="1" dirty="0">
              <a:solidFill>
                <a:srgbClr val="FF0000"/>
              </a:solidFill>
              <a:ea typeface="微軟正黑體" panose="020B0604030504040204" pitchFamily="34" charset="-120"/>
              <a:cs typeface="Times New Roman" panose="02020603050405020304" pitchFamily="18" charset="0"/>
            </a:endParaRPr>
          </a:p>
          <a:p>
            <a:r>
              <a:rPr lang="zh-TW" altLang="en-US" sz="1000" b="1" dirty="0">
                <a:solidFill>
                  <a:srgbClr val="FF0000"/>
                </a:solidFill>
                <a:ea typeface="微軟正黑體" panose="020B0604030504040204" pitchFamily="34" charset="-120"/>
                <a:cs typeface="Times New Roman" panose="02020603050405020304" pitchFamily="18" charset="0"/>
              </a:rPr>
              <a:t>大品牌專屬</a:t>
            </a:r>
            <a:endParaRPr lang="en-US" altLang="zh-TW" sz="1000" b="1" dirty="0">
              <a:solidFill>
                <a:srgbClr val="FF0000"/>
              </a:solidFill>
              <a:ea typeface="微軟正黑體" panose="020B0604030504040204" pitchFamily="34" charset="-120"/>
              <a:cs typeface="Times New Roman" panose="02020603050405020304" pitchFamily="18" charset="0"/>
            </a:endParaRPr>
          </a:p>
          <a:p>
            <a:r>
              <a:rPr lang="en-US" altLang="zh-TW" sz="1000" b="1" dirty="0">
                <a:solidFill>
                  <a:srgbClr val="FF0000"/>
                </a:solidFill>
                <a:ea typeface="微軟正黑體" panose="020B0604030504040204" pitchFamily="34" charset="-120"/>
                <a:cs typeface="Times New Roman" panose="02020603050405020304" pitchFamily="18" charset="0"/>
              </a:rPr>
              <a:t>B2B</a:t>
            </a:r>
          </a:p>
          <a:p>
            <a:r>
              <a:rPr lang="en-US" altLang="zh-TW" sz="1000" b="1" dirty="0">
                <a:solidFill>
                  <a:srgbClr val="FF0000"/>
                </a:solidFill>
                <a:ea typeface="微軟正黑體" panose="020B0604030504040204" pitchFamily="34" charset="-120"/>
                <a:cs typeface="Times New Roman" panose="02020603050405020304" pitchFamily="18" charset="0"/>
              </a:rPr>
              <a:t>B2C</a:t>
            </a:r>
            <a:endParaRPr lang="zh-TW" altLang="en-US" sz="1000" b="1" dirty="0">
              <a:solidFill>
                <a:srgbClr val="FF0000"/>
              </a:solidFill>
              <a:ea typeface="微軟正黑體" panose="020B0604030504040204" pitchFamily="34" charset="-120"/>
              <a:cs typeface="Times New Roman" panose="02020603050405020304" pitchFamily="18" charset="0"/>
            </a:endParaRPr>
          </a:p>
        </p:txBody>
      </p:sp>
      <p:sp>
        <p:nvSpPr>
          <p:cNvPr id="16" name="矩形 15"/>
          <p:cNvSpPr/>
          <p:nvPr/>
        </p:nvSpPr>
        <p:spPr>
          <a:xfrm>
            <a:off x="638944" y="5279573"/>
            <a:ext cx="646331" cy="1200329"/>
          </a:xfrm>
          <a:prstGeom prst="rect">
            <a:avLst/>
          </a:prstGeom>
        </p:spPr>
        <p:txBody>
          <a:bodyPr wrap="none">
            <a:spAutoFit/>
          </a:bodyPr>
          <a:lstStyle/>
          <a:p>
            <a:pPr lvl="0"/>
            <a:r>
              <a:rPr lang="zh-TW" altLang="en-US" sz="1200" b="1" dirty="0">
                <a:solidFill>
                  <a:srgbClr val="FF0000"/>
                </a:solidFill>
                <a:latin typeface="微軟正黑體" panose="020B0604030504040204" pitchFamily="34" charset="-120"/>
                <a:ea typeface="微軟正黑體" panose="020B0604030504040204" pitchFamily="34" charset="-120"/>
              </a:rPr>
              <a:t>品牌商</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r>
              <a:rPr lang="zh-TW" altLang="en-US" sz="1200" b="1" dirty="0">
                <a:solidFill>
                  <a:srgbClr val="FF0000"/>
                </a:solidFill>
                <a:latin typeface="微軟正黑體" panose="020B0604030504040204" pitchFamily="34" charset="-120"/>
                <a:ea typeface="微軟正黑體" panose="020B0604030504040204" pitchFamily="34" charset="-120"/>
              </a:rPr>
              <a:t>供應商</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r>
              <a:rPr lang="zh-TW" altLang="en-US" sz="1200" b="1" dirty="0">
                <a:solidFill>
                  <a:srgbClr val="FF0000"/>
                </a:solidFill>
                <a:latin typeface="微軟正黑體" panose="020B0604030504040204" pitchFamily="34" charset="-120"/>
                <a:ea typeface="微軟正黑體" panose="020B0604030504040204" pitchFamily="34" charset="-120"/>
              </a:rPr>
              <a:t>設計師</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r>
              <a:rPr lang="zh-TW" altLang="en-US" sz="1200" b="1" dirty="0">
                <a:solidFill>
                  <a:srgbClr val="FF0000"/>
                </a:solidFill>
                <a:latin typeface="微軟正黑體" panose="020B0604030504040204" pitchFamily="34" charset="-120"/>
                <a:ea typeface="微軟正黑體" panose="020B0604030504040204" pitchFamily="34" charset="-120"/>
              </a:rPr>
              <a:t>配建商</a:t>
            </a:r>
            <a:endParaRPr lang="en-US" altLang="zh-TW" sz="1200" b="1" dirty="0">
              <a:solidFill>
                <a:srgbClr val="FF0000"/>
              </a:solidFill>
              <a:latin typeface="微軟正黑體" panose="020B0604030504040204" pitchFamily="34" charset="-120"/>
              <a:ea typeface="微軟正黑體" panose="020B0604030504040204" pitchFamily="34" charset="-120"/>
            </a:endParaRPr>
          </a:p>
          <a:p>
            <a:pPr lvl="0"/>
            <a:r>
              <a:rPr lang="zh-TW" altLang="en-US" sz="1200" b="1" dirty="0">
                <a:solidFill>
                  <a:srgbClr val="FF0000"/>
                </a:solidFill>
                <a:latin typeface="微軟正黑體" panose="020B0604030504040204" pitchFamily="34" charset="-120"/>
                <a:ea typeface="微軟正黑體" panose="020B0604030504040204" pitchFamily="34" charset="-120"/>
              </a:rPr>
              <a:t>消費者</a:t>
            </a:r>
            <a:endParaRPr lang="zh-TW" altLang="en-US" sz="1200" dirty="0">
              <a:solidFill>
                <a:srgbClr val="FF0000"/>
              </a:solidFill>
            </a:endParaRPr>
          </a:p>
          <a:p>
            <a:endParaRPr lang="zh-TW" altLang="en-US" sz="1200"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85139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資料庫圖表 1">
            <a:extLst>
              <a:ext uri="{FF2B5EF4-FFF2-40B4-BE49-F238E27FC236}">
                <a16:creationId xmlns:a16="http://schemas.microsoft.com/office/drawing/2014/main" id="{6E92D94F-5B4C-4031-A83E-1B65E30AF4AF}"/>
              </a:ext>
            </a:extLst>
          </p:cNvPr>
          <p:cNvGraphicFramePr/>
          <p:nvPr>
            <p:extLst>
              <p:ext uri="{D42A27DB-BD31-4B8C-83A1-F6EECF244321}">
                <p14:modId xmlns:p14="http://schemas.microsoft.com/office/powerpoint/2010/main" val="1493216300"/>
              </p:ext>
            </p:extLst>
          </p:nvPr>
        </p:nvGraphicFramePr>
        <p:xfrm>
          <a:off x="2342393" y="116901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1">
            <a:extLst>
              <a:ext uri="{FF2B5EF4-FFF2-40B4-BE49-F238E27FC236}">
                <a16:creationId xmlns:a16="http://schemas.microsoft.com/office/drawing/2014/main" id="{455C8594-84BE-45F2-8ACA-EABF0F0A4A3D}"/>
              </a:ext>
            </a:extLst>
          </p:cNvPr>
          <p:cNvSpPr txBox="1">
            <a:spLocks/>
          </p:cNvSpPr>
          <p:nvPr/>
        </p:nvSpPr>
        <p:spPr>
          <a:xfrm>
            <a:off x="1098958" y="446492"/>
            <a:ext cx="1045268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zh-TW" b="1" dirty="0">
                <a:solidFill>
                  <a:schemeClr val="accent5">
                    <a:lumMod val="50000"/>
                  </a:schemeClr>
                </a:solidFill>
                <a:latin typeface="微軟正黑體" panose="020B0604030504040204" pitchFamily="34" charset="-120"/>
                <a:ea typeface="微軟正黑體" panose="020B0604030504040204" pitchFamily="34" charset="-120"/>
              </a:rPr>
              <a:t>用科技為</a:t>
            </a:r>
            <a:r>
              <a:rPr lang="zh-TW" altLang="en-US" b="1" dirty="0">
                <a:solidFill>
                  <a:schemeClr val="accent5">
                    <a:lumMod val="50000"/>
                  </a:schemeClr>
                </a:solidFill>
                <a:latin typeface="微軟正黑體" panose="020B0604030504040204" pitchFamily="34" charset="-120"/>
                <a:ea typeface="微軟正黑體" panose="020B0604030504040204" pitchFamily="34" charset="-120"/>
              </a:rPr>
              <a:t>空品感測</a:t>
            </a:r>
            <a:r>
              <a:rPr lang="zh-TW" altLang="zh-TW" b="1" dirty="0">
                <a:solidFill>
                  <a:schemeClr val="accent5">
                    <a:lumMod val="50000"/>
                  </a:schemeClr>
                </a:solidFill>
                <a:latin typeface="微軟正黑體" panose="020B0604030504040204" pitchFamily="34" charset="-120"/>
                <a:ea typeface="微軟正黑體" panose="020B0604030504040204" pitchFamily="34" charset="-120"/>
              </a:rPr>
              <a:t>創新</a:t>
            </a:r>
            <a:r>
              <a:rPr lang="en-US" altLang="zh-TW" b="1" dirty="0">
                <a:solidFill>
                  <a:srgbClr val="FF0000"/>
                </a:solidFill>
                <a:latin typeface="微軟正黑體" panose="020B0604030504040204" pitchFamily="34" charset="-120"/>
                <a:ea typeface="微軟正黑體" panose="020B0604030504040204" pitchFamily="34" charset="-120"/>
              </a:rPr>
              <a:t>(</a:t>
            </a:r>
            <a:r>
              <a:rPr lang="zh-TW" altLang="en-US" b="1" dirty="0">
                <a:solidFill>
                  <a:srgbClr val="FF0000"/>
                </a:solidFill>
                <a:latin typeface="微軟正黑體" panose="020B0604030504040204" pitchFamily="34" charset="-120"/>
                <a:ea typeface="微軟正黑體" panose="020B0604030504040204" pitchFamily="34" charset="-120"/>
              </a:rPr>
              <a:t>總結用</a:t>
            </a:r>
            <a:r>
              <a:rPr lang="en-US" altLang="zh-TW" b="1" dirty="0">
                <a:solidFill>
                  <a:srgbClr val="FF0000"/>
                </a:solidFill>
                <a:latin typeface="微軟正黑體" panose="020B0604030504040204" pitchFamily="34" charset="-120"/>
                <a:ea typeface="微軟正黑體" panose="020B0604030504040204" pitchFamily="34" charset="-120"/>
              </a:rPr>
              <a:t>)</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5" name="橢圓 4">
            <a:extLst>
              <a:ext uri="{FF2B5EF4-FFF2-40B4-BE49-F238E27FC236}">
                <a16:creationId xmlns:a16="http://schemas.microsoft.com/office/drawing/2014/main" id="{C3A0E6B4-1F31-4F4E-A20C-D72865159AE7}"/>
              </a:ext>
            </a:extLst>
          </p:cNvPr>
          <p:cNvSpPr/>
          <p:nvPr/>
        </p:nvSpPr>
        <p:spPr>
          <a:xfrm>
            <a:off x="2247948" y="1414124"/>
            <a:ext cx="1227720" cy="1212622"/>
          </a:xfrm>
          <a:prstGeom prst="ellipse">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創新</a:t>
            </a:r>
            <a:endParaRPr lang="en-US" altLang="zh-TW" sz="2000" b="1" dirty="0">
              <a:latin typeface="微軟正黑體" panose="020B0604030504040204" pitchFamily="34" charset="-120"/>
              <a:ea typeface="微軟正黑體" panose="020B0604030504040204" pitchFamily="34" charset="-120"/>
            </a:endParaRPr>
          </a:p>
          <a:p>
            <a:pPr algn="ctr"/>
            <a:r>
              <a:rPr lang="zh-TW" altLang="en-US" sz="2000" b="1" dirty="0">
                <a:latin typeface="微軟正黑體" panose="020B0604030504040204" pitchFamily="34" charset="-120"/>
                <a:ea typeface="微軟正黑體" panose="020B0604030504040204" pitchFamily="34" charset="-120"/>
              </a:rPr>
              <a:t>主導</a:t>
            </a:r>
            <a:endParaRPr lang="en-US" altLang="zh-TW" sz="2000" b="1" dirty="0">
              <a:latin typeface="微軟正黑體" panose="020B0604030504040204" pitchFamily="34" charset="-120"/>
              <a:ea typeface="微軟正黑體" panose="020B0604030504040204" pitchFamily="34" charset="-120"/>
            </a:endParaRPr>
          </a:p>
          <a:p>
            <a:pPr algn="ctr"/>
            <a:r>
              <a:rPr lang="zh-TW" altLang="en-US" sz="2000" b="1" dirty="0">
                <a:latin typeface="微軟正黑體" panose="020B0604030504040204" pitchFamily="34" charset="-120"/>
                <a:ea typeface="微軟正黑體" panose="020B0604030504040204" pitchFamily="34" charset="-120"/>
              </a:rPr>
              <a:t>邏輯</a:t>
            </a:r>
          </a:p>
        </p:txBody>
      </p:sp>
      <p:sp>
        <p:nvSpPr>
          <p:cNvPr id="6" name="橢圓 5">
            <a:extLst>
              <a:ext uri="{FF2B5EF4-FFF2-40B4-BE49-F238E27FC236}">
                <a16:creationId xmlns:a16="http://schemas.microsoft.com/office/drawing/2014/main" id="{8E62E8A3-B6BB-4E67-A1B5-02C09BFDFEEE}"/>
              </a:ext>
            </a:extLst>
          </p:cNvPr>
          <p:cNvSpPr/>
          <p:nvPr/>
        </p:nvSpPr>
        <p:spPr>
          <a:xfrm>
            <a:off x="2711966" y="2686120"/>
            <a:ext cx="1227721" cy="1212623"/>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能動性</a:t>
            </a:r>
          </a:p>
        </p:txBody>
      </p:sp>
      <p:sp>
        <p:nvSpPr>
          <p:cNvPr id="7" name="橢圓 6">
            <a:extLst>
              <a:ext uri="{FF2B5EF4-FFF2-40B4-BE49-F238E27FC236}">
                <a16:creationId xmlns:a16="http://schemas.microsoft.com/office/drawing/2014/main" id="{568521E4-99C5-421C-B86C-EDDE807FF090}"/>
              </a:ext>
            </a:extLst>
          </p:cNvPr>
          <p:cNvSpPr/>
          <p:nvPr/>
        </p:nvSpPr>
        <p:spPr>
          <a:xfrm>
            <a:off x="2775940" y="3958117"/>
            <a:ext cx="1227721" cy="1212623"/>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latin typeface="微軟正黑體" panose="020B0604030504040204" pitchFamily="34" charset="-120"/>
                <a:ea typeface="微軟正黑體" panose="020B0604030504040204" pitchFamily="34" charset="-120"/>
              </a:rPr>
              <a:t>賦能</a:t>
            </a:r>
          </a:p>
        </p:txBody>
      </p:sp>
      <p:sp>
        <p:nvSpPr>
          <p:cNvPr id="8" name="橢圓 7">
            <a:extLst>
              <a:ext uri="{FF2B5EF4-FFF2-40B4-BE49-F238E27FC236}">
                <a16:creationId xmlns:a16="http://schemas.microsoft.com/office/drawing/2014/main" id="{B758430B-C06A-47ED-98AC-91B8A43CF4C4}"/>
              </a:ext>
            </a:extLst>
          </p:cNvPr>
          <p:cNvSpPr/>
          <p:nvPr/>
        </p:nvSpPr>
        <p:spPr>
          <a:xfrm>
            <a:off x="2162079" y="4998351"/>
            <a:ext cx="1227721" cy="1212623"/>
          </a:xfrm>
          <a:prstGeom prst="ellipse">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chemeClr val="bg1"/>
                </a:solidFill>
                <a:latin typeface="微軟正黑體" panose="020B0604030504040204" pitchFamily="34" charset="-120"/>
                <a:ea typeface="微軟正黑體" panose="020B0604030504040204" pitchFamily="34" charset="-120"/>
              </a:rPr>
              <a:t>影響</a:t>
            </a:r>
          </a:p>
        </p:txBody>
      </p:sp>
    </p:spTree>
    <p:extLst>
      <p:ext uri="{BB962C8B-B14F-4D97-AF65-F5344CB8AC3E}">
        <p14:creationId xmlns:p14="http://schemas.microsoft.com/office/powerpoint/2010/main" val="84478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1E3C39-6E3A-4D2E-B407-3ADA953394E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B5BB465-F6BF-46B7-925B-F82417CE7F80}"/>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008F8080-4EB2-4B49-8833-CE3D351962E9}"/>
              </a:ext>
            </a:extLst>
          </p:cNvPr>
          <p:cNvPicPr>
            <a:picLocks noChangeAspect="1"/>
          </p:cNvPicPr>
          <p:nvPr/>
        </p:nvPicPr>
        <p:blipFill>
          <a:blip r:embed="rId2"/>
          <a:stretch>
            <a:fillRect/>
          </a:stretch>
        </p:blipFill>
        <p:spPr>
          <a:xfrm>
            <a:off x="476896" y="540555"/>
            <a:ext cx="9312457" cy="6146222"/>
          </a:xfrm>
          <a:prstGeom prst="rect">
            <a:avLst/>
          </a:prstGeom>
        </p:spPr>
      </p:pic>
      <p:pic>
        <p:nvPicPr>
          <p:cNvPr id="9" name="圖片 8">
            <a:extLst>
              <a:ext uri="{FF2B5EF4-FFF2-40B4-BE49-F238E27FC236}">
                <a16:creationId xmlns:a16="http://schemas.microsoft.com/office/drawing/2014/main" id="{58E80E01-D90C-4815-8EC0-D85BEAFA459A}"/>
              </a:ext>
            </a:extLst>
          </p:cNvPr>
          <p:cNvPicPr>
            <a:picLocks noChangeAspect="1"/>
          </p:cNvPicPr>
          <p:nvPr/>
        </p:nvPicPr>
        <p:blipFill>
          <a:blip r:embed="rId3"/>
          <a:stretch>
            <a:fillRect/>
          </a:stretch>
        </p:blipFill>
        <p:spPr>
          <a:xfrm>
            <a:off x="6395311" y="41737"/>
            <a:ext cx="1725801" cy="667310"/>
          </a:xfrm>
          <a:prstGeom prst="rect">
            <a:avLst/>
          </a:prstGeom>
        </p:spPr>
      </p:pic>
      <p:sp>
        <p:nvSpPr>
          <p:cNvPr id="10" name="矩形 9">
            <a:extLst>
              <a:ext uri="{FF2B5EF4-FFF2-40B4-BE49-F238E27FC236}">
                <a16:creationId xmlns:a16="http://schemas.microsoft.com/office/drawing/2014/main" id="{A0F472D9-AA66-48C0-B0FC-A71BDCC3A1A3}"/>
              </a:ext>
            </a:extLst>
          </p:cNvPr>
          <p:cNvSpPr/>
          <p:nvPr/>
        </p:nvSpPr>
        <p:spPr>
          <a:xfrm>
            <a:off x="8045881" y="103755"/>
            <a:ext cx="3903633" cy="369332"/>
          </a:xfrm>
          <a:prstGeom prst="rect">
            <a:avLst/>
          </a:prstGeom>
        </p:spPr>
        <p:txBody>
          <a:bodyPr wrap="none">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a:t>
            </a:r>
            <a:r>
              <a:rPr lang="zh-TW" altLang="en-US" b="1" dirty="0">
                <a:solidFill>
                  <a:srgbClr val="FF0000"/>
                </a:solidFill>
                <a:latin typeface="微軟正黑體" panose="020B0604030504040204" pitchFamily="34" charset="-120"/>
                <a:ea typeface="微軟正黑體" panose="020B0604030504040204" pitchFamily="34" charset="-120"/>
              </a:rPr>
              <a:t>數位時代</a:t>
            </a:r>
            <a:r>
              <a:rPr lang="en-US" altLang="zh-TW" b="1" dirty="0">
                <a:solidFill>
                  <a:srgbClr val="FF0000"/>
                </a:solidFill>
                <a:latin typeface="微軟正黑體" panose="020B0604030504040204" pitchFamily="34" charset="-120"/>
                <a:ea typeface="微軟正黑體" panose="020B0604030504040204" pitchFamily="34" charset="-120"/>
              </a:rPr>
              <a:t>》</a:t>
            </a:r>
            <a:r>
              <a:rPr lang="zh-TW" altLang="en-US" b="1" dirty="0">
                <a:solidFill>
                  <a:srgbClr val="FF0000"/>
                </a:solidFill>
                <a:latin typeface="微軟正黑體" panose="020B0604030504040204" pitchFamily="34" charset="-120"/>
                <a:ea typeface="微軟正黑體" panose="020B0604030504040204" pitchFamily="34" charset="-120"/>
              </a:rPr>
              <a:t>精選台灣</a:t>
            </a:r>
            <a:r>
              <a:rPr lang="en-US" altLang="zh-TW" b="1" dirty="0">
                <a:solidFill>
                  <a:srgbClr val="FF0000"/>
                </a:solidFill>
                <a:latin typeface="微軟正黑體" panose="020B0604030504040204" pitchFamily="34" charset="-120"/>
                <a:ea typeface="微軟正黑體" panose="020B0604030504040204" pitchFamily="34" charset="-120"/>
              </a:rPr>
              <a:t>50</a:t>
            </a:r>
            <a:r>
              <a:rPr lang="zh-TW" altLang="en-US" b="1" dirty="0">
                <a:solidFill>
                  <a:srgbClr val="FF0000"/>
                </a:solidFill>
                <a:latin typeface="微軟正黑體" panose="020B0604030504040204" pitchFamily="34" charset="-120"/>
                <a:ea typeface="微軟正黑體" panose="020B0604030504040204" pitchFamily="34" charset="-120"/>
              </a:rPr>
              <a:t>大</a:t>
            </a:r>
            <a:r>
              <a:rPr lang="en-US" altLang="zh-TW" b="1" dirty="0">
                <a:solidFill>
                  <a:srgbClr val="FF0000"/>
                </a:solidFill>
                <a:latin typeface="微軟正黑體" panose="020B0604030504040204" pitchFamily="34" charset="-120"/>
                <a:ea typeface="微軟正黑體" panose="020B0604030504040204" pitchFamily="34" charset="-120"/>
              </a:rPr>
              <a:t>AI</a:t>
            </a:r>
            <a:r>
              <a:rPr lang="zh-TW" altLang="en-US" b="1" dirty="0">
                <a:solidFill>
                  <a:srgbClr val="FF0000"/>
                </a:solidFill>
                <a:latin typeface="微軟正黑體" panose="020B0604030504040204" pitchFamily="34" charset="-120"/>
                <a:ea typeface="微軟正黑體" panose="020B0604030504040204" pitchFamily="34" charset="-120"/>
              </a:rPr>
              <a:t>公司！</a:t>
            </a:r>
            <a:endParaRPr lang="zh-TW" altLang="en-US" b="1" i="0" dirty="0">
              <a:solidFill>
                <a:srgbClr val="FF0000"/>
              </a:solidFill>
              <a:effectLst/>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9736B373-C2F1-4F2A-9477-D90AB59E2AAA}"/>
              </a:ext>
            </a:extLst>
          </p:cNvPr>
          <p:cNvSpPr/>
          <p:nvPr/>
        </p:nvSpPr>
        <p:spPr>
          <a:xfrm>
            <a:off x="3979190" y="3258519"/>
            <a:ext cx="1143000" cy="70129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DCCAD971-E3E0-462F-AD0B-2A0A3462700D}"/>
              </a:ext>
            </a:extLst>
          </p:cNvPr>
          <p:cNvPicPr>
            <a:picLocks noChangeAspect="1"/>
          </p:cNvPicPr>
          <p:nvPr/>
        </p:nvPicPr>
        <p:blipFill>
          <a:blip r:embed="rId4"/>
          <a:stretch>
            <a:fillRect/>
          </a:stretch>
        </p:blipFill>
        <p:spPr>
          <a:xfrm>
            <a:off x="9858044" y="613529"/>
            <a:ext cx="2091470" cy="12159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338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6AFBAE-31FE-49B4-A0B8-1810A879C5ED}"/>
              </a:ext>
            </a:extLst>
          </p:cNvPr>
          <p:cNvSpPr>
            <a:spLocks noGrp="1"/>
          </p:cNvSpPr>
          <p:nvPr>
            <p:ph type="title"/>
          </p:nvPr>
        </p:nvSpPr>
        <p:spPr/>
        <p:txBody>
          <a:bodyPr/>
          <a:lstStyle/>
          <a:p>
            <a:r>
              <a:rPr lang="zh-TW" altLang="en-US" b="1" dirty="0">
                <a:solidFill>
                  <a:srgbClr val="002060"/>
                </a:solidFill>
                <a:latin typeface="微軟正黑體" pitchFamily="34" charset="-120"/>
                <a:ea typeface="微軟正黑體" panose="020B0604030504040204" pitchFamily="34" charset="-120"/>
              </a:rPr>
              <a:t>紡織業數位化的痛點</a:t>
            </a:r>
          </a:p>
        </p:txBody>
      </p:sp>
      <p:sp>
        <p:nvSpPr>
          <p:cNvPr id="3" name="內容版面配置區 2">
            <a:extLst>
              <a:ext uri="{FF2B5EF4-FFF2-40B4-BE49-F238E27FC236}">
                <a16:creationId xmlns:a16="http://schemas.microsoft.com/office/drawing/2014/main" id="{3B3B6291-7C58-4FD6-B571-BAA1301DEE85}"/>
              </a:ext>
            </a:extLst>
          </p:cNvPr>
          <p:cNvSpPr>
            <a:spLocks noGrp="1"/>
          </p:cNvSpPr>
          <p:nvPr>
            <p:ph idx="1"/>
          </p:nvPr>
        </p:nvSpPr>
        <p:spPr/>
        <p:txBody>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「數位與淨零碳排」將是紡織業下個里程。</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首先要面對的是供應鏈源頭裡倉庫中成千上萬的布料管理問題，才能達成數位化生產流程與商業模式，實現衣服從設計到打樣</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45</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天變</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1</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天，製成上架</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300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天縮為</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7</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天的華麗轉身。</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成衣品牌業者面對紡織供應鏈加速布料數位化的迫切，以</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adidas</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為例，就指定臺灣通用紡織科技（</a:t>
            </a:r>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Frontier.cool</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）做為其數位化合作伙伴，今年</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4</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月認證通過旗下的「</a:t>
            </a:r>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Frontier.cool</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數位紡織服務中心」，最主要目的是取得</a:t>
            </a:r>
            <a:r>
              <a:rPr lang="zh-TW" altLang="en-US" b="1" u="sng" dirty="0">
                <a:solidFill>
                  <a:srgbClr val="FF0000"/>
                </a:solidFill>
                <a:latin typeface="微軟正黑體" panose="020B0604030504040204" pitchFamily="34" charset="-120"/>
                <a:ea typeface="微軟正黑體" panose="020B0604030504040204" pitchFamily="34" charset="-120"/>
              </a:rPr>
              <a:t>高標準數位布料</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，協助創建</a:t>
            </a:r>
            <a:r>
              <a:rPr lang="zh-TW" altLang="en-US" b="1" u="sng" dirty="0">
                <a:solidFill>
                  <a:srgbClr val="FF0000"/>
                </a:solidFill>
                <a:latin typeface="微軟正黑體" panose="020B0604030504040204" pitchFamily="34" charset="-120"/>
                <a:ea typeface="微軟正黑體" panose="020B0604030504040204" pitchFamily="34" charset="-120"/>
              </a:rPr>
              <a:t>高品質</a:t>
            </a:r>
            <a:r>
              <a:rPr lang="en-US" altLang="zh-TW" b="1" u="sng" dirty="0">
                <a:solidFill>
                  <a:srgbClr val="FF0000"/>
                </a:solidFill>
                <a:latin typeface="微軟正黑體" panose="020B0604030504040204" pitchFamily="34" charset="-120"/>
                <a:ea typeface="微軟正黑體" panose="020B0604030504040204" pitchFamily="34" charset="-120"/>
              </a:rPr>
              <a:t>3D</a:t>
            </a:r>
            <a:r>
              <a:rPr lang="zh-TW" altLang="en-US" b="1" u="sng" dirty="0">
                <a:solidFill>
                  <a:srgbClr val="FF0000"/>
                </a:solidFill>
                <a:latin typeface="微軟正黑體" panose="020B0604030504040204" pitchFamily="34" charset="-120"/>
                <a:ea typeface="微軟正黑體" panose="020B0604030504040204" pitchFamily="34" charset="-120"/>
              </a:rPr>
              <a:t>圖像</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，最終實現數位流程。</a:t>
            </a:r>
          </a:p>
        </p:txBody>
      </p:sp>
      <p:sp>
        <p:nvSpPr>
          <p:cNvPr id="4" name="矩形 3">
            <a:extLst>
              <a:ext uri="{FF2B5EF4-FFF2-40B4-BE49-F238E27FC236}">
                <a16:creationId xmlns:a16="http://schemas.microsoft.com/office/drawing/2014/main" id="{504080F8-3477-4A49-8088-66BB908A90CD}"/>
              </a:ext>
            </a:extLst>
          </p:cNvPr>
          <p:cNvSpPr/>
          <p:nvPr/>
        </p:nvSpPr>
        <p:spPr>
          <a:xfrm>
            <a:off x="7894771" y="-4207"/>
            <a:ext cx="4066370" cy="369332"/>
          </a:xfrm>
          <a:prstGeom prst="rect">
            <a:avLst/>
          </a:prstGeom>
        </p:spPr>
        <p:txBody>
          <a:bodyPr wrap="none">
            <a:spAutoFit/>
          </a:bodyPr>
          <a:lstStyle/>
          <a:p>
            <a:r>
              <a:rPr lang="en-US" altLang="zh-TW" dirty="0"/>
              <a:t>https://www.gvm.com.tw/article/108630</a:t>
            </a:r>
            <a:endParaRPr lang="zh-TW" altLang="en-US" dirty="0"/>
          </a:p>
        </p:txBody>
      </p:sp>
      <p:pic>
        <p:nvPicPr>
          <p:cNvPr id="1026" name="Picture 2" descr="Frontier.cool透過AI管理布料，達成數位化生產流程與商業模式。取自Frontier.cool臉書">
            <a:extLst>
              <a:ext uri="{FF2B5EF4-FFF2-40B4-BE49-F238E27FC236}">
                <a16:creationId xmlns:a16="http://schemas.microsoft.com/office/drawing/2014/main" id="{5DD40A41-75A8-44B3-94D5-D7483F7BC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963" y="500062"/>
            <a:ext cx="2661186" cy="186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1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984220-F56F-4EF5-915A-9D1DA93E5800}"/>
              </a:ext>
            </a:extLst>
          </p:cNvPr>
          <p:cNvSpPr>
            <a:spLocks noGrp="1"/>
          </p:cNvSpPr>
          <p:nvPr>
            <p:ph type="title"/>
          </p:nvPr>
        </p:nvSpPr>
        <p:spPr/>
        <p:txBody>
          <a:bodyPr/>
          <a:lstStyle/>
          <a:p>
            <a:r>
              <a:rPr lang="en-US" altLang="zh-TW" b="1" dirty="0">
                <a:solidFill>
                  <a:srgbClr val="002060"/>
                </a:solidFill>
                <a:latin typeface="微軟正黑體" pitchFamily="34" charset="-120"/>
                <a:ea typeface="微軟正黑體" panose="020B0604030504040204" pitchFamily="34" charset="-120"/>
              </a:rPr>
              <a:t>AI</a:t>
            </a:r>
            <a:r>
              <a:rPr lang="zh-TW" altLang="en-US" b="1" dirty="0">
                <a:solidFill>
                  <a:srgbClr val="002060"/>
                </a:solidFill>
                <a:latin typeface="微軟正黑體" pitchFamily="34" charset="-120"/>
                <a:ea typeface="微軟正黑體" panose="020B0604030504040204" pitchFamily="34" charset="-120"/>
              </a:rPr>
              <a:t>管理布料，還能做設計素材</a:t>
            </a:r>
          </a:p>
        </p:txBody>
      </p:sp>
      <p:sp>
        <p:nvSpPr>
          <p:cNvPr id="3" name="內容版面配置區 2">
            <a:extLst>
              <a:ext uri="{FF2B5EF4-FFF2-40B4-BE49-F238E27FC236}">
                <a16:creationId xmlns:a16="http://schemas.microsoft.com/office/drawing/2014/main" id="{514212FA-F95D-4673-9BB0-7D7D9DFD5DAD}"/>
              </a:ext>
            </a:extLst>
          </p:cNvPr>
          <p:cNvSpPr>
            <a:spLocks noGrp="1"/>
          </p:cNvSpPr>
          <p:nvPr>
            <p:ph idx="1"/>
          </p:nvPr>
        </p:nvSpPr>
        <p:spPr/>
        <p:txBody>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擁有美國羅徹斯特大學機械工程與數學的背景的</a:t>
            </a:r>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Frontier.cool</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創辦人暨執行長趙均埔表示，在</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數位紡織雲平台上，獨家專利</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人工智慧技術，不僅是將</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2D</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數位布片轉為</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3D</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設計素材。</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引擎會自動辨識掃描影像的圖樣、織紋、布種、布花、克重、厚薄、</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Pantone</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色號等詳細資料並進行標籤分類，集結成數位布片資料庫。解決品牌端、設計師及布料商在尋找與管理布料的痛點。</a:t>
            </a:r>
          </a:p>
        </p:txBody>
      </p:sp>
    </p:spTree>
    <p:extLst>
      <p:ext uri="{BB962C8B-B14F-4D97-AF65-F5344CB8AC3E}">
        <p14:creationId xmlns:p14="http://schemas.microsoft.com/office/powerpoint/2010/main" val="96619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DE1DF6-A944-4E78-BE5D-4D89A3225BA6}"/>
              </a:ext>
            </a:extLst>
          </p:cNvPr>
          <p:cNvSpPr>
            <a:spLocks noGrp="1"/>
          </p:cNvSpPr>
          <p:nvPr>
            <p:ph type="title"/>
          </p:nvPr>
        </p:nvSpPr>
        <p:spPr/>
        <p:txBody>
          <a:bodyPr>
            <a:normAutofit/>
          </a:bodyPr>
          <a:lstStyle/>
          <a:p>
            <a:r>
              <a:rPr lang="zh-TW" altLang="en-US" b="1" dirty="0">
                <a:solidFill>
                  <a:srgbClr val="002060"/>
                </a:solidFill>
                <a:latin typeface="微軟正黑體" pitchFamily="34" charset="-120"/>
                <a:ea typeface="微軟正黑體" panose="020B0604030504040204" pitchFamily="34" charset="-120"/>
              </a:rPr>
              <a:t>數位紡織：</a:t>
            </a:r>
            <a:r>
              <a:rPr lang="en-US" altLang="zh-TW" sz="3200" b="1" dirty="0">
                <a:solidFill>
                  <a:srgbClr val="002060"/>
                </a:solidFill>
                <a:latin typeface="微軟正黑體" pitchFamily="34" charset="-120"/>
                <a:ea typeface="微軟正黑體" panose="020B0604030504040204" pitchFamily="34" charset="-120"/>
              </a:rPr>
              <a:t>AI</a:t>
            </a:r>
            <a:r>
              <a:rPr lang="zh-TW" altLang="en-US" sz="3200" b="1" dirty="0">
                <a:solidFill>
                  <a:srgbClr val="002060"/>
                </a:solidFill>
                <a:latin typeface="微軟正黑體" pitchFamily="34" charset="-120"/>
                <a:ea typeface="微軟正黑體" panose="020B0604030504040204" pitchFamily="34" charset="-120"/>
              </a:rPr>
              <a:t>技術讓掃瞄器變成數位布片製作神器</a:t>
            </a:r>
          </a:p>
        </p:txBody>
      </p:sp>
      <p:sp>
        <p:nvSpPr>
          <p:cNvPr id="3" name="內容版面配置區 2">
            <a:extLst>
              <a:ext uri="{FF2B5EF4-FFF2-40B4-BE49-F238E27FC236}">
                <a16:creationId xmlns:a16="http://schemas.microsoft.com/office/drawing/2014/main" id="{441B706F-6639-4EE1-8E84-FD4243B3EC82}"/>
              </a:ext>
            </a:extLst>
          </p:cNvPr>
          <p:cNvSpPr>
            <a:spLocks noGrp="1"/>
          </p:cNvSpPr>
          <p:nvPr>
            <p:ph idx="1"/>
          </p:nvPr>
        </p:nvSpPr>
        <p:spPr>
          <a:xfrm>
            <a:off x="764583" y="1372299"/>
            <a:ext cx="10515600" cy="5446955"/>
          </a:xfrm>
        </p:spPr>
        <p:txBody>
          <a:bodyPr>
            <a:normAutofit/>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除了</a:t>
            </a:r>
            <a:r>
              <a:rPr lang="zh-TW" altLang="en-US" b="1" u="sng" dirty="0">
                <a:solidFill>
                  <a:srgbClr val="FF0000"/>
                </a:solidFill>
                <a:latin typeface="微軟正黑體" panose="020B0604030504040204" pitchFamily="34" charset="-120"/>
                <a:ea typeface="微軟正黑體" panose="020B0604030504040204" pitchFamily="34" charset="-120"/>
              </a:rPr>
              <a:t>上游品牌</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端的</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adidas</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UNDER ARMOUR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外，</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PUMA</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H&amp;M</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GAP</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TARGET</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RALPH LAUREN</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等也都是</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平台上的客戶，目前有</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23</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家。</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此外，產業鏈</a:t>
            </a:r>
            <a:r>
              <a:rPr lang="zh-TW" altLang="en-US" b="1" u="sng" dirty="0">
                <a:solidFill>
                  <a:srgbClr val="FF0000"/>
                </a:solidFill>
                <a:latin typeface="微軟正黑體" panose="020B0604030504040204" pitchFamily="34" charset="-120"/>
                <a:ea typeface="微軟正黑體" panose="020B0604030504040204" pitchFamily="34" charset="-120"/>
              </a:rPr>
              <a:t>中游的供應商端</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，包括年興紡織、宏遠興業、三芳化學、南緯實業、東紡興業、弘裕企業等客戶</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158</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家，海外的</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SWISSTEX</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與</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HANIN CLOUD</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同樣是</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平台客戶，更不乏</a:t>
            </a:r>
            <a:r>
              <a:rPr lang="zh-TW" altLang="en-US" b="1" u="sng" dirty="0">
                <a:solidFill>
                  <a:srgbClr val="FF0000"/>
                </a:solidFill>
                <a:latin typeface="微軟正黑體" panose="020B0604030504040204" pitchFamily="34" charset="-120"/>
                <a:ea typeface="微軟正黑體" panose="020B0604030504040204" pitchFamily="34" charset="-120"/>
              </a:rPr>
              <a:t>下游的配件商</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，就連合作的</a:t>
            </a:r>
            <a:r>
              <a:rPr lang="zh-TW" altLang="en-US" b="1" u="sng" dirty="0">
                <a:solidFill>
                  <a:srgbClr val="FF0000"/>
                </a:solidFill>
                <a:latin typeface="微軟正黑體" panose="020B0604030504040204" pitchFamily="34" charset="-120"/>
                <a:ea typeface="微軟正黑體" panose="020B0604030504040204" pitchFamily="34" charset="-120"/>
              </a:rPr>
              <a:t>設計師</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也超過</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560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位，透過平台協作讓設計師的設計語言可以跟工廠供應商語言互通，消弭傳統溝通的障礙。</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趙均埔表示，客戶端簡單的工具與流程解決客戶大部分的需求是愈來愈多品牌及供應商看到</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的關鍵。只要用公司裡最常見的事務機掃描布片，其他的就交給雲端上</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10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多個</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引擎，自動完成辨識布種、克重、紋路、規格、色號，省去手動建檔的功夫。</a:t>
            </a:r>
          </a:p>
        </p:txBody>
      </p:sp>
    </p:spTree>
    <p:extLst>
      <p:ext uri="{BB962C8B-B14F-4D97-AF65-F5344CB8AC3E}">
        <p14:creationId xmlns:p14="http://schemas.microsoft.com/office/powerpoint/2010/main" val="66617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DD6EE6-1697-4E03-A5C8-BC8B713F2E68}"/>
              </a:ext>
            </a:extLst>
          </p:cNvPr>
          <p:cNvSpPr>
            <a:spLocks noGrp="1"/>
          </p:cNvSpPr>
          <p:nvPr>
            <p:ph type="title"/>
          </p:nvPr>
        </p:nvSpPr>
        <p:spPr/>
        <p:txBody>
          <a:bodyPr/>
          <a:lstStyle/>
          <a:p>
            <a:r>
              <a:rPr lang="zh-TW" altLang="en-US" b="1" dirty="0">
                <a:solidFill>
                  <a:srgbClr val="002060"/>
                </a:solidFill>
                <a:latin typeface="微軟正黑體" pitchFamily="34" charset="-120"/>
                <a:ea typeface="微軟正黑體" panose="020B0604030504040204" pitchFamily="34" charset="-120"/>
              </a:rPr>
              <a:t>虛實商機利多國發基金也投資</a:t>
            </a:r>
          </a:p>
        </p:txBody>
      </p:sp>
      <p:sp>
        <p:nvSpPr>
          <p:cNvPr id="3" name="內容版面配置區 2">
            <a:extLst>
              <a:ext uri="{FF2B5EF4-FFF2-40B4-BE49-F238E27FC236}">
                <a16:creationId xmlns:a16="http://schemas.microsoft.com/office/drawing/2014/main" id="{25EF9232-B43A-4237-AFF8-B93EF9C53E51}"/>
              </a:ext>
            </a:extLst>
          </p:cNvPr>
          <p:cNvSpPr>
            <a:spLocks noGrp="1"/>
          </p:cNvSpPr>
          <p:nvPr>
            <p:ph idx="1"/>
          </p:nvPr>
        </p:nvSpPr>
        <p:spPr>
          <a:xfrm>
            <a:off x="838200" y="1825625"/>
            <a:ext cx="10515600" cy="4667250"/>
          </a:xfrm>
        </p:spPr>
        <p:txBody>
          <a:bodyPr>
            <a:normAutofit/>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「除了傳統紡織產業需要數位化的產業升級，未來的虛擬世界更需要，」趙均埔點出關鍵，就以現在的社群及虛擬世界（</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Meta</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），每個虛擬人物都要穿衣服，這些數位布料的授權就是商機，市場推估</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2030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年將達</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5000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億美元。商機有多大，從虛擬人口有多少就可以推測想像。</a:t>
            </a:r>
            <a:endParaRPr lang="en-US" altLang="zh-TW" dirty="0">
              <a:solidFill>
                <a:schemeClr val="accent5">
                  <a:lumMod val="50000"/>
                </a:schemeClr>
              </a:solidFill>
              <a:latin typeface="微軟正黑體" panose="020B0604030504040204" pitchFamily="34" charset="-120"/>
              <a:ea typeface="微軟正黑體" panose="020B0604030504040204" pitchFamily="34" charset="-120"/>
            </a:endParaRPr>
          </a:p>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有鑑於</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在數位紡織平台上的優勢，除了愈來愈多國際品牌加入外，也吸引了國發基金的目光。</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今年在啟動種子輪的募資時，</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70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％保留給</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Frontier</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核心團隊，其他由外來資金挹注，其中就看到國發基金的身影，國發基金也參與了這輪</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250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萬美金的募資，算是從國家的高度看到紡織產業的新出口，給予正面的肯定。</a:t>
            </a:r>
          </a:p>
        </p:txBody>
      </p:sp>
    </p:spTree>
    <p:extLst>
      <p:ext uri="{BB962C8B-B14F-4D97-AF65-F5344CB8AC3E}">
        <p14:creationId xmlns:p14="http://schemas.microsoft.com/office/powerpoint/2010/main" val="299295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7E3F0-E5D9-45AB-AB7F-5CEE2E664839}"/>
              </a:ext>
            </a:extLst>
          </p:cNvPr>
          <p:cNvSpPr>
            <a:spLocks noGrp="1"/>
          </p:cNvSpPr>
          <p:nvPr>
            <p:ph type="title"/>
          </p:nvPr>
        </p:nvSpPr>
        <p:spPr/>
        <p:txBody>
          <a:bodyPr/>
          <a:lstStyle/>
          <a:p>
            <a:r>
              <a:rPr lang="zh-TW" altLang="en-US" b="1" dirty="0">
                <a:solidFill>
                  <a:srgbClr val="002060"/>
                </a:solidFill>
                <a:latin typeface="微軟正黑體" pitchFamily="34" charset="-120"/>
                <a:ea typeface="微軟正黑體" panose="020B0604030504040204" pitchFamily="34" charset="-120"/>
              </a:rPr>
              <a:t>實現接單後生產</a:t>
            </a:r>
            <a:r>
              <a:rPr lang="en-US" altLang="zh-TW" b="1" dirty="0">
                <a:solidFill>
                  <a:srgbClr val="002060"/>
                </a:solidFill>
                <a:latin typeface="微軟正黑體" pitchFamily="34" charset="-120"/>
                <a:ea typeface="微軟正黑體" panose="020B0604030504040204" pitchFamily="34" charset="-120"/>
              </a:rPr>
              <a:t>1</a:t>
            </a:r>
            <a:r>
              <a:rPr lang="zh-TW" altLang="en-US" b="1" dirty="0">
                <a:solidFill>
                  <a:srgbClr val="002060"/>
                </a:solidFill>
                <a:latin typeface="微軟正黑體" pitchFamily="34" charset="-120"/>
                <a:ea typeface="微軟正黑體" panose="020B0604030504040204" pitchFamily="34" charset="-120"/>
              </a:rPr>
              <a:t>週內完成</a:t>
            </a:r>
          </a:p>
        </p:txBody>
      </p:sp>
      <p:sp>
        <p:nvSpPr>
          <p:cNvPr id="3" name="內容版面配置區 2">
            <a:extLst>
              <a:ext uri="{FF2B5EF4-FFF2-40B4-BE49-F238E27FC236}">
                <a16:creationId xmlns:a16="http://schemas.microsoft.com/office/drawing/2014/main" id="{762A6419-6660-4471-A65D-9690FDE01CC3}"/>
              </a:ext>
            </a:extLst>
          </p:cNvPr>
          <p:cNvSpPr>
            <a:spLocks noGrp="1"/>
          </p:cNvSpPr>
          <p:nvPr>
            <p:ph idx="1"/>
          </p:nvPr>
        </p:nvSpPr>
        <p:spPr/>
        <p:txBody>
          <a:bodyPr/>
          <a:lstStyle/>
          <a:p>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根據</a:t>
            </a:r>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MCkinsey</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公布年度報告指出，光是</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2018</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年全球時尚產業產生紡織廢置物高達</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9200</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萬頓，高達</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85</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只能採取焚化處理。若能夠透過數位紡織平台，大幅縮短傳統成衣生產流程，接單再生產，買家收到商品一週內完成，減少大量生產、每家店都要配置一定數量的庫存，將可以防止大量賣不掉的紡織廢置物產生，如此，也更符合現今</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ESG</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的標準，紡織業的未來可以數位與淨零碳排齊頭並進。</a:t>
            </a:r>
          </a:p>
        </p:txBody>
      </p:sp>
    </p:spTree>
    <p:extLst>
      <p:ext uri="{BB962C8B-B14F-4D97-AF65-F5344CB8AC3E}">
        <p14:creationId xmlns:p14="http://schemas.microsoft.com/office/powerpoint/2010/main" val="103038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00E35D-4B72-47DF-A8DA-9A3151DE8BA6}"/>
              </a:ext>
            </a:extLst>
          </p:cNvPr>
          <p:cNvSpPr>
            <a:spLocks noGrp="1"/>
          </p:cNvSpPr>
          <p:nvPr>
            <p:ph type="title"/>
          </p:nvPr>
        </p:nvSpPr>
        <p:spPr/>
        <p:txBody>
          <a:bodyPr/>
          <a:lstStyle/>
          <a:p>
            <a:r>
              <a:rPr lang="en-US" altLang="zh-TW" b="1" dirty="0" err="1">
                <a:solidFill>
                  <a:srgbClr val="002060"/>
                </a:solidFill>
                <a:latin typeface="微軟正黑體" pitchFamily="34" charset="-120"/>
                <a:ea typeface="微軟正黑體" panose="020B0604030504040204" pitchFamily="34" charset="-120"/>
              </a:rPr>
              <a:t>Frontier.cool</a:t>
            </a:r>
            <a:r>
              <a:rPr lang="en-US" altLang="zh-TW" b="1" dirty="0">
                <a:solidFill>
                  <a:srgbClr val="002060"/>
                </a:solidFill>
                <a:latin typeface="微軟正黑體" pitchFamily="34" charset="-120"/>
                <a:ea typeface="微軟正黑體" panose="020B0604030504040204" pitchFamily="34" charset="-120"/>
              </a:rPr>
              <a:t> </a:t>
            </a:r>
            <a:endParaRPr lang="zh-TW" altLang="en-US" b="1" dirty="0">
              <a:solidFill>
                <a:srgbClr val="002060"/>
              </a:solidFill>
              <a:latin typeface="微軟正黑體"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9CA98F01-227F-4CF5-8515-72846DBDB5F9}"/>
              </a:ext>
            </a:extLst>
          </p:cNvPr>
          <p:cNvSpPr>
            <a:spLocks noGrp="1"/>
          </p:cNvSpPr>
          <p:nvPr>
            <p:ph idx="1"/>
          </p:nvPr>
        </p:nvSpPr>
        <p:spPr/>
        <p:txBody>
          <a:bodyPr/>
          <a:lstStyle/>
          <a:p>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Frontier.cool</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 </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是一</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SaaS</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雲端協作平台，提供</a:t>
            </a:r>
            <a:r>
              <a:rPr lang="zh-TW" altLang="en-US" u="sng" dirty="0">
                <a:solidFill>
                  <a:srgbClr val="FF0000"/>
                </a:solidFill>
                <a:latin typeface="微軟正黑體" panose="020B0604030504040204" pitchFamily="34" charset="-120"/>
                <a:ea typeface="微軟正黑體" panose="020B0604030504040204" pitchFamily="34" charset="-120"/>
              </a:rPr>
              <a:t>數位時尚與數位產品開發流程服務</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。運用獨家</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AI</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人工智慧技術將</a:t>
            </a:r>
            <a:r>
              <a:rPr lang="en-US" altLang="zh-TW" u="sng" dirty="0">
                <a:solidFill>
                  <a:srgbClr val="FF0000"/>
                </a:solidFill>
                <a:latin typeface="微軟正黑體" panose="020B0604030504040204" pitchFamily="34" charset="-120"/>
                <a:ea typeface="微軟正黑體" panose="020B0604030504040204" pitchFamily="34" charset="-120"/>
              </a:rPr>
              <a:t>2D</a:t>
            </a:r>
            <a:r>
              <a:rPr lang="zh-TW" altLang="en-US" u="sng" dirty="0">
                <a:solidFill>
                  <a:srgbClr val="FF0000"/>
                </a:solidFill>
                <a:latin typeface="微軟正黑體" panose="020B0604030504040204" pitchFamily="34" charset="-120"/>
                <a:ea typeface="微軟正黑體" panose="020B0604030504040204" pitchFamily="34" charset="-120"/>
              </a:rPr>
              <a:t>數位布片</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轉為</a:t>
            </a:r>
            <a:r>
              <a:rPr lang="en-US" altLang="zh-TW" u="sng" dirty="0">
                <a:solidFill>
                  <a:srgbClr val="FF0000"/>
                </a:solidFill>
                <a:latin typeface="微軟正黑體" panose="020B0604030504040204" pitchFamily="34" charset="-120"/>
                <a:ea typeface="微軟正黑體" panose="020B0604030504040204" pitchFamily="34" charset="-120"/>
              </a:rPr>
              <a:t>3D</a:t>
            </a:r>
            <a:r>
              <a:rPr lang="zh-TW" altLang="en-US" u="sng" dirty="0">
                <a:solidFill>
                  <a:srgbClr val="FF0000"/>
                </a:solidFill>
                <a:latin typeface="微軟正黑體" panose="020B0604030504040204" pitchFamily="34" charset="-120"/>
                <a:ea typeface="微軟正黑體" panose="020B0604030504040204" pitchFamily="34" charset="-120"/>
              </a:rPr>
              <a:t>設計素材</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，協助全球紡織供應鏈數位轉型，加速整體時尚產業數位開發流程。全球品牌與紡織供應鏈透過 </a:t>
            </a:r>
            <a:r>
              <a:rPr lang="en-US" altLang="zh-TW" dirty="0" err="1">
                <a:solidFill>
                  <a:schemeClr val="accent5">
                    <a:lumMod val="50000"/>
                  </a:schemeClr>
                </a:solidFill>
                <a:latin typeface="微軟正黑體" panose="020B0604030504040204" pitchFamily="34" charset="-120"/>
                <a:ea typeface="微軟正黑體" panose="020B0604030504040204" pitchFamily="34" charset="-120"/>
              </a:rPr>
              <a:t>TextileCloud</a:t>
            </a:r>
            <a:r>
              <a:rPr lang="en-US" altLang="zh-TW" dirty="0">
                <a:solidFill>
                  <a:schemeClr val="accent5">
                    <a:lumMod val="50000"/>
                  </a:schemeClr>
                </a:solidFill>
                <a:latin typeface="微軟正黑體" panose="020B0604030504040204" pitchFamily="34" charset="-120"/>
                <a:ea typeface="微軟正黑體" panose="020B0604030504040204" pitchFamily="34" charset="-120"/>
              </a:rPr>
              <a:t>™ </a:t>
            </a:r>
            <a:r>
              <a:rPr lang="zh-TW" altLang="en-US" dirty="0">
                <a:solidFill>
                  <a:schemeClr val="accent5">
                    <a:lumMod val="50000"/>
                  </a:schemeClr>
                </a:solidFill>
                <a:latin typeface="微軟正黑體" panose="020B0604030504040204" pitchFamily="34" charset="-120"/>
                <a:ea typeface="微軟正黑體" panose="020B0604030504040204" pitchFamily="34" charset="-120"/>
              </a:rPr>
              <a:t>雲端平台協作，可讓服裝設計師將數位打樣成果，直接進行溝通，並架接電商線上販售，打造智慧「即時生產」的數位供應鏈。</a:t>
            </a:r>
          </a:p>
        </p:txBody>
      </p:sp>
      <p:sp>
        <p:nvSpPr>
          <p:cNvPr id="4" name="矩形 3">
            <a:hlinkClick r:id="rId2"/>
            <a:extLst>
              <a:ext uri="{FF2B5EF4-FFF2-40B4-BE49-F238E27FC236}">
                <a16:creationId xmlns:a16="http://schemas.microsoft.com/office/drawing/2014/main" id="{761E6B36-75DA-4A85-96D9-613CBD493EB6}"/>
              </a:ext>
            </a:extLst>
          </p:cNvPr>
          <p:cNvSpPr/>
          <p:nvPr/>
        </p:nvSpPr>
        <p:spPr>
          <a:xfrm>
            <a:off x="7851902" y="4877749"/>
            <a:ext cx="3360728" cy="369332"/>
          </a:xfrm>
          <a:prstGeom prst="rect">
            <a:avLst/>
          </a:prstGeom>
        </p:spPr>
        <p:txBody>
          <a:bodyPr wrap="none">
            <a:spAutoFit/>
          </a:bodyPr>
          <a:lstStyle/>
          <a:p>
            <a:r>
              <a:rPr lang="zh-TW" altLang="en-US" b="1" dirty="0">
                <a:solidFill>
                  <a:srgbClr val="0F0F0F"/>
                </a:solidFill>
                <a:latin typeface="微軟正黑體" panose="020B0604030504040204" pitchFamily="34" charset="-120"/>
                <a:ea typeface="微軟正黑體" panose="020B0604030504040204" pitchFamily="34" charset="-120"/>
              </a:rPr>
              <a:t>數位紡織雲平台</a:t>
            </a:r>
            <a:r>
              <a:rPr lang="en-US" altLang="zh-TW" b="1" dirty="0">
                <a:solidFill>
                  <a:srgbClr val="0F0F0F"/>
                </a:solidFill>
                <a:latin typeface="微軟正黑體" panose="020B0604030504040204" pitchFamily="34" charset="-120"/>
                <a:ea typeface="微軟正黑體" panose="020B0604030504040204" pitchFamily="34" charset="-120"/>
              </a:rPr>
              <a:t>_ </a:t>
            </a:r>
            <a:r>
              <a:rPr lang="en-US" altLang="zh-TW" b="1" dirty="0" err="1">
                <a:solidFill>
                  <a:srgbClr val="0F0F0F"/>
                </a:solidFill>
                <a:latin typeface="微軟正黑體" panose="020B0604030504040204" pitchFamily="34" charset="-120"/>
                <a:ea typeface="微軟正黑體" panose="020B0604030504040204" pitchFamily="34" charset="-120"/>
              </a:rPr>
              <a:t>TextileCloud</a:t>
            </a:r>
            <a:endParaRPr lang="en-US" altLang="zh-TW" b="1" dirty="0">
              <a:solidFill>
                <a:srgbClr val="0F0F0F"/>
              </a:solidFill>
              <a:latin typeface="微軟正黑體" panose="020B0604030504040204" pitchFamily="34" charset="-120"/>
              <a:ea typeface="微軟正黑體" panose="020B0604030504040204" pitchFamily="34" charset="-120"/>
            </a:endParaRPr>
          </a:p>
        </p:txBody>
      </p:sp>
      <p:sp>
        <p:nvSpPr>
          <p:cNvPr id="5" name="矩形 4">
            <a:extLst>
              <a:ext uri="{FF2B5EF4-FFF2-40B4-BE49-F238E27FC236}">
                <a16:creationId xmlns:a16="http://schemas.microsoft.com/office/drawing/2014/main" id="{A70DA930-AB2F-46F7-B999-31B1A85F5D4C}"/>
              </a:ext>
            </a:extLst>
          </p:cNvPr>
          <p:cNvSpPr/>
          <p:nvPr/>
        </p:nvSpPr>
        <p:spPr>
          <a:xfrm>
            <a:off x="7851902" y="5748902"/>
            <a:ext cx="2047292" cy="369332"/>
          </a:xfrm>
          <a:prstGeom prst="rect">
            <a:avLst/>
          </a:prstGeom>
        </p:spPr>
        <p:txBody>
          <a:bodyPr wrap="none">
            <a:spAutoFit/>
          </a:bodyPr>
          <a:lstStyle/>
          <a:p>
            <a:r>
              <a:rPr lang="en-US" altLang="zh-TW" b="1" dirty="0">
                <a:solidFill>
                  <a:srgbClr val="0F0F0F"/>
                </a:solidFill>
                <a:latin typeface="微軟正黑體" panose="020B0604030504040204" pitchFamily="34" charset="-120"/>
                <a:ea typeface="微軟正黑體" panose="020B0604030504040204" pitchFamily="34" charset="-120"/>
                <a:hlinkClick r:id="rId3"/>
              </a:rPr>
              <a:t>Frontier </a:t>
            </a:r>
            <a:r>
              <a:rPr lang="zh-TW" altLang="en-US" b="1" dirty="0">
                <a:solidFill>
                  <a:srgbClr val="0F0F0F"/>
                </a:solidFill>
                <a:latin typeface="微軟正黑體" panose="020B0604030504040204" pitchFamily="34" charset="-120"/>
                <a:ea typeface="微軟正黑體" panose="020B0604030504040204" pitchFamily="34" charset="-120"/>
                <a:hlinkClick r:id="rId3"/>
              </a:rPr>
              <a:t>活動預告</a:t>
            </a:r>
            <a:endParaRPr lang="zh-TW" altLang="en-US" b="1" dirty="0">
              <a:solidFill>
                <a:srgbClr val="0F0F0F"/>
              </a:solidFill>
              <a:latin typeface="微軟正黑體" panose="020B0604030504040204" pitchFamily="34" charset="-120"/>
              <a:ea typeface="微軟正黑體" panose="020B0604030504040204" pitchFamily="34" charset="-120"/>
            </a:endParaRPr>
          </a:p>
        </p:txBody>
      </p:sp>
      <p:sp>
        <p:nvSpPr>
          <p:cNvPr id="6" name="矩形 5">
            <a:hlinkClick r:id="rId4"/>
            <a:extLst>
              <a:ext uri="{FF2B5EF4-FFF2-40B4-BE49-F238E27FC236}">
                <a16:creationId xmlns:a16="http://schemas.microsoft.com/office/drawing/2014/main" id="{25317E54-FA28-4175-9081-615CAE6288C4}"/>
              </a:ext>
            </a:extLst>
          </p:cNvPr>
          <p:cNvSpPr/>
          <p:nvPr/>
        </p:nvSpPr>
        <p:spPr>
          <a:xfrm>
            <a:off x="7796666" y="5305809"/>
            <a:ext cx="3005951" cy="369332"/>
          </a:xfrm>
          <a:prstGeom prst="rect">
            <a:avLst/>
          </a:prstGeom>
        </p:spPr>
        <p:txBody>
          <a:bodyPr wrap="none">
            <a:spAutoFit/>
          </a:bodyPr>
          <a:lstStyle/>
          <a:p>
            <a:r>
              <a:rPr lang="zh-TW" altLang="en-US" b="1" dirty="0">
                <a:solidFill>
                  <a:srgbClr val="0F0F0F"/>
                </a:solidFill>
                <a:latin typeface="微軟正黑體" panose="020B0604030504040204" pitchFamily="34" charset="-120"/>
                <a:ea typeface="微軟正黑體" panose="020B0604030504040204" pitchFamily="34" charset="-120"/>
              </a:rPr>
              <a:t> 傳統紡織靠</a:t>
            </a:r>
            <a:r>
              <a:rPr lang="en-US" altLang="zh-TW" b="1" dirty="0">
                <a:solidFill>
                  <a:srgbClr val="0F0F0F"/>
                </a:solidFill>
                <a:latin typeface="微軟正黑體" panose="020B0604030504040204" pitchFamily="34" charset="-120"/>
                <a:ea typeface="微軟正黑體" panose="020B0604030504040204" pitchFamily="34" charset="-120"/>
              </a:rPr>
              <a:t>"</a:t>
            </a:r>
            <a:r>
              <a:rPr lang="zh-TW" altLang="en-US" b="1" dirty="0">
                <a:solidFill>
                  <a:srgbClr val="0F0F0F"/>
                </a:solidFill>
                <a:latin typeface="微軟正黑體" panose="020B0604030504040204" pitchFamily="34" charset="-120"/>
                <a:ea typeface="微軟正黑體" panose="020B0604030504040204" pitchFamily="34" charset="-120"/>
              </a:rPr>
              <a:t>數位化</a:t>
            </a:r>
            <a:r>
              <a:rPr lang="en-US" altLang="zh-TW" b="1" dirty="0">
                <a:solidFill>
                  <a:srgbClr val="0F0F0F"/>
                </a:solidFill>
                <a:latin typeface="微軟正黑體" panose="020B0604030504040204" pitchFamily="34" charset="-120"/>
                <a:ea typeface="微軟正黑體" panose="020B0604030504040204" pitchFamily="34" charset="-120"/>
              </a:rPr>
              <a:t>"</a:t>
            </a:r>
            <a:r>
              <a:rPr lang="zh-TW" altLang="en-US" b="1" dirty="0">
                <a:solidFill>
                  <a:srgbClr val="0F0F0F"/>
                </a:solidFill>
                <a:latin typeface="微軟正黑體" panose="020B0604030504040204" pitchFamily="34" charset="-120"/>
                <a:ea typeface="微軟正黑體" panose="020B0604030504040204" pitchFamily="34" charset="-120"/>
              </a:rPr>
              <a:t>大翻身</a:t>
            </a:r>
            <a:endParaRPr lang="zh-TW" altLang="en-US" b="1" i="0" dirty="0">
              <a:solidFill>
                <a:srgbClr val="0F0F0F"/>
              </a:solidFill>
              <a:effectLs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E374C402-4A71-4AE4-9D9F-A21647DEBF20}"/>
              </a:ext>
            </a:extLst>
          </p:cNvPr>
          <p:cNvSpPr/>
          <p:nvPr/>
        </p:nvSpPr>
        <p:spPr>
          <a:xfrm>
            <a:off x="6355582" y="739766"/>
            <a:ext cx="4943789" cy="369332"/>
          </a:xfrm>
          <a:prstGeom prst="rect">
            <a:avLst/>
          </a:prstGeom>
        </p:spPr>
        <p:txBody>
          <a:bodyPr wrap="none">
            <a:spAutoFit/>
          </a:bodyPr>
          <a:lstStyle/>
          <a:p>
            <a:r>
              <a:rPr lang="en-US" altLang="zh-TW" dirty="0"/>
              <a:t>https://www.youtube.com/watch?v=G9ikhU6-8zM</a:t>
            </a:r>
            <a:endParaRPr lang="zh-TW" altLang="en-US" dirty="0"/>
          </a:p>
        </p:txBody>
      </p:sp>
      <p:sp>
        <p:nvSpPr>
          <p:cNvPr id="8" name="矩形 7">
            <a:hlinkClick r:id="rId5"/>
            <a:extLst>
              <a:ext uri="{FF2B5EF4-FFF2-40B4-BE49-F238E27FC236}">
                <a16:creationId xmlns:a16="http://schemas.microsoft.com/office/drawing/2014/main" id="{76A7C047-0C47-43AC-9A32-14877C343708}"/>
              </a:ext>
            </a:extLst>
          </p:cNvPr>
          <p:cNvSpPr/>
          <p:nvPr/>
        </p:nvSpPr>
        <p:spPr>
          <a:xfrm>
            <a:off x="7851902" y="6191995"/>
            <a:ext cx="2672526" cy="369332"/>
          </a:xfrm>
          <a:prstGeom prst="rect">
            <a:avLst/>
          </a:prstGeom>
        </p:spPr>
        <p:txBody>
          <a:bodyPr wrap="none">
            <a:spAutoFit/>
          </a:bodyPr>
          <a:lstStyle/>
          <a:p>
            <a:r>
              <a:rPr lang="en-US" altLang="zh-TW" b="1" dirty="0">
                <a:solidFill>
                  <a:srgbClr val="0F0F0F"/>
                </a:solidFill>
                <a:latin typeface="微軟正黑體" panose="020B0604030504040204" pitchFamily="34" charset="-120"/>
                <a:ea typeface="微軟正黑體" panose="020B0604030504040204" pitchFamily="34" charset="-120"/>
              </a:rPr>
              <a:t>Frontier</a:t>
            </a:r>
            <a:r>
              <a:rPr lang="zh-TW" altLang="en-US" b="1" dirty="0">
                <a:solidFill>
                  <a:srgbClr val="0F0F0F"/>
                </a:solidFill>
                <a:latin typeface="微軟正黑體" panose="020B0604030504040204" pitchFamily="34" charset="-120"/>
                <a:ea typeface="微軟正黑體" panose="020B0604030504040204" pitchFamily="34" charset="-120"/>
              </a:rPr>
              <a:t>數位紡織辦公室</a:t>
            </a:r>
          </a:p>
        </p:txBody>
      </p:sp>
      <p:pic>
        <p:nvPicPr>
          <p:cNvPr id="9" name="圖片 8">
            <a:extLst>
              <a:ext uri="{FF2B5EF4-FFF2-40B4-BE49-F238E27FC236}">
                <a16:creationId xmlns:a16="http://schemas.microsoft.com/office/drawing/2014/main" id="{7BE846C0-0D2C-4789-A08A-C1FBA06F439C}"/>
              </a:ext>
            </a:extLst>
          </p:cNvPr>
          <p:cNvPicPr>
            <a:picLocks noChangeAspect="1"/>
          </p:cNvPicPr>
          <p:nvPr/>
        </p:nvPicPr>
        <p:blipFill>
          <a:blip r:embed="rId6"/>
          <a:stretch>
            <a:fillRect/>
          </a:stretch>
        </p:blipFill>
        <p:spPr>
          <a:xfrm>
            <a:off x="1518834" y="4152883"/>
            <a:ext cx="4970326" cy="2305852"/>
          </a:xfrm>
          <a:prstGeom prst="rect">
            <a:avLst/>
          </a:prstGeom>
        </p:spPr>
      </p:pic>
      <p:sp>
        <p:nvSpPr>
          <p:cNvPr id="10" name="矩形 9">
            <a:hlinkClick r:id="rId7"/>
            <a:extLst>
              <a:ext uri="{FF2B5EF4-FFF2-40B4-BE49-F238E27FC236}">
                <a16:creationId xmlns:a16="http://schemas.microsoft.com/office/drawing/2014/main" id="{EABC7CA7-F13F-4DB7-9D5D-2C12F5B6D963}"/>
              </a:ext>
            </a:extLst>
          </p:cNvPr>
          <p:cNvSpPr/>
          <p:nvPr/>
        </p:nvSpPr>
        <p:spPr>
          <a:xfrm>
            <a:off x="2242525" y="6488668"/>
            <a:ext cx="2140330" cy="261610"/>
          </a:xfrm>
          <a:prstGeom prst="rect">
            <a:avLst/>
          </a:prstGeom>
        </p:spPr>
        <p:txBody>
          <a:bodyPr wrap="none">
            <a:spAutoFit/>
          </a:bodyPr>
          <a:lstStyle/>
          <a:p>
            <a:r>
              <a:rPr lang="zh-TW" altLang="en-US" sz="1100" b="1" dirty="0">
                <a:solidFill>
                  <a:srgbClr val="0F0F0F"/>
                </a:solidFill>
                <a:latin typeface="微軟正黑體" panose="020B0604030504040204" pitchFamily="34" charset="-120"/>
                <a:ea typeface="微軟正黑體" panose="020B0604030504040204" pitchFamily="34" charset="-120"/>
              </a:rPr>
              <a:t>產業觀點｜年興紡織 </a:t>
            </a:r>
            <a:r>
              <a:rPr lang="en-US" altLang="zh-TW" sz="1100" b="1" dirty="0">
                <a:solidFill>
                  <a:srgbClr val="0F0F0F"/>
                </a:solidFill>
                <a:latin typeface="微軟正黑體" panose="020B0604030504040204" pitchFamily="34" charset="-120"/>
                <a:ea typeface="微軟正黑體" panose="020B0604030504040204" pitchFamily="34" charset="-120"/>
              </a:rPr>
              <a:t>x Frontier</a:t>
            </a:r>
            <a:endParaRPr lang="en-US" altLang="zh-TW" sz="1100" b="1" i="0" dirty="0">
              <a:solidFill>
                <a:srgbClr val="0F0F0F"/>
              </a:solidFill>
              <a:effectLst/>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CBAD8E2B-8AFE-4357-B06F-2FFC5C7B6BFC}"/>
              </a:ext>
            </a:extLst>
          </p:cNvPr>
          <p:cNvSpPr/>
          <p:nvPr/>
        </p:nvSpPr>
        <p:spPr>
          <a:xfrm>
            <a:off x="1589816" y="6641711"/>
            <a:ext cx="3331681" cy="276999"/>
          </a:xfrm>
          <a:prstGeom prst="rect">
            <a:avLst/>
          </a:prstGeom>
        </p:spPr>
        <p:txBody>
          <a:bodyPr wrap="none">
            <a:spAutoFit/>
          </a:bodyPr>
          <a:lstStyle/>
          <a:p>
            <a:r>
              <a:rPr lang="en-US" altLang="zh-TW" sz="1200" dirty="0"/>
              <a:t>https://www.youtube.com/watch?v=Z3qM4k6I7sc</a:t>
            </a:r>
            <a:endParaRPr lang="zh-TW" altLang="en-US" sz="1200" dirty="0"/>
          </a:p>
        </p:txBody>
      </p:sp>
    </p:spTree>
    <p:extLst>
      <p:ext uri="{BB962C8B-B14F-4D97-AF65-F5344CB8AC3E}">
        <p14:creationId xmlns:p14="http://schemas.microsoft.com/office/powerpoint/2010/main" val="1141831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A23F1C-F6BB-4BF2-AAB4-7A5190BAEF9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88D24A4-DFFF-4658-98A1-8E8A9067E83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FA48FDC-3A89-4F79-84B0-F1FF7670E2C6}"/>
              </a:ext>
            </a:extLst>
          </p:cNvPr>
          <p:cNvPicPr>
            <a:picLocks noChangeAspect="1"/>
          </p:cNvPicPr>
          <p:nvPr/>
        </p:nvPicPr>
        <p:blipFill>
          <a:blip r:embed="rId2"/>
          <a:stretch>
            <a:fillRect/>
          </a:stretch>
        </p:blipFill>
        <p:spPr>
          <a:xfrm>
            <a:off x="333212" y="62531"/>
            <a:ext cx="6132163" cy="3391251"/>
          </a:xfrm>
          <a:prstGeom prst="rect">
            <a:avLst/>
          </a:prstGeom>
        </p:spPr>
      </p:pic>
      <p:pic>
        <p:nvPicPr>
          <p:cNvPr id="5" name="圖片 4">
            <a:extLst>
              <a:ext uri="{FF2B5EF4-FFF2-40B4-BE49-F238E27FC236}">
                <a16:creationId xmlns:a16="http://schemas.microsoft.com/office/drawing/2014/main" id="{8A99FCA8-6863-41AF-8A2E-B424A397AAD3}"/>
              </a:ext>
            </a:extLst>
          </p:cNvPr>
          <p:cNvPicPr>
            <a:picLocks noChangeAspect="1"/>
          </p:cNvPicPr>
          <p:nvPr/>
        </p:nvPicPr>
        <p:blipFill>
          <a:blip r:embed="rId3"/>
          <a:stretch>
            <a:fillRect/>
          </a:stretch>
        </p:blipFill>
        <p:spPr>
          <a:xfrm>
            <a:off x="228478" y="3659555"/>
            <a:ext cx="2593626" cy="2485738"/>
          </a:xfrm>
          <a:prstGeom prst="rect">
            <a:avLst/>
          </a:prstGeom>
        </p:spPr>
      </p:pic>
      <p:pic>
        <p:nvPicPr>
          <p:cNvPr id="6" name="圖片 5">
            <a:extLst>
              <a:ext uri="{FF2B5EF4-FFF2-40B4-BE49-F238E27FC236}">
                <a16:creationId xmlns:a16="http://schemas.microsoft.com/office/drawing/2014/main" id="{9ED7737E-6192-4DF4-BB93-A132E9E6CB3D}"/>
              </a:ext>
            </a:extLst>
          </p:cNvPr>
          <p:cNvPicPr>
            <a:picLocks noChangeAspect="1"/>
          </p:cNvPicPr>
          <p:nvPr/>
        </p:nvPicPr>
        <p:blipFill>
          <a:blip r:embed="rId4"/>
          <a:stretch>
            <a:fillRect/>
          </a:stretch>
        </p:blipFill>
        <p:spPr>
          <a:xfrm>
            <a:off x="3655017" y="3624054"/>
            <a:ext cx="5454112" cy="2574612"/>
          </a:xfrm>
          <a:prstGeom prst="rect">
            <a:avLst/>
          </a:prstGeom>
        </p:spPr>
      </p:pic>
      <p:cxnSp>
        <p:nvCxnSpPr>
          <p:cNvPr id="8" name="直線單箭頭接點 7">
            <a:extLst>
              <a:ext uri="{FF2B5EF4-FFF2-40B4-BE49-F238E27FC236}">
                <a16:creationId xmlns:a16="http://schemas.microsoft.com/office/drawing/2014/main" id="{72D6C2AF-8EC2-4E2E-9ED2-8A3CB5E35AC9}"/>
              </a:ext>
            </a:extLst>
          </p:cNvPr>
          <p:cNvCxnSpPr/>
          <p:nvPr/>
        </p:nvCxnSpPr>
        <p:spPr>
          <a:xfrm flipH="1">
            <a:off x="1286359" y="2855563"/>
            <a:ext cx="391333" cy="1145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98E0EBEB-F899-47C8-BDB3-AF7D7E1AF7FD}"/>
              </a:ext>
            </a:extLst>
          </p:cNvPr>
          <p:cNvCxnSpPr>
            <a:cxnSpLocks/>
          </p:cNvCxnSpPr>
          <p:nvPr/>
        </p:nvCxnSpPr>
        <p:spPr>
          <a:xfrm flipV="1">
            <a:off x="1356102" y="4719234"/>
            <a:ext cx="2510725" cy="11313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EC315D1A-FFFF-451E-901A-594EA17F5AAA}"/>
              </a:ext>
            </a:extLst>
          </p:cNvPr>
          <p:cNvPicPr>
            <a:picLocks noChangeAspect="1"/>
          </p:cNvPicPr>
          <p:nvPr/>
        </p:nvPicPr>
        <p:blipFill>
          <a:blip r:embed="rId5"/>
          <a:stretch>
            <a:fillRect/>
          </a:stretch>
        </p:blipFill>
        <p:spPr>
          <a:xfrm>
            <a:off x="7117597" y="720548"/>
            <a:ext cx="3866028" cy="2375237"/>
          </a:xfrm>
          <a:prstGeom prst="rect">
            <a:avLst/>
          </a:prstGeom>
        </p:spPr>
      </p:pic>
      <p:cxnSp>
        <p:nvCxnSpPr>
          <p:cNvPr id="13" name="直線單箭頭接點 12">
            <a:extLst>
              <a:ext uri="{FF2B5EF4-FFF2-40B4-BE49-F238E27FC236}">
                <a16:creationId xmlns:a16="http://schemas.microsoft.com/office/drawing/2014/main" id="{62AFB138-88EC-409D-954C-AA8E3E5F5F8F}"/>
              </a:ext>
            </a:extLst>
          </p:cNvPr>
          <p:cNvCxnSpPr>
            <a:cxnSpLocks/>
          </p:cNvCxnSpPr>
          <p:nvPr/>
        </p:nvCxnSpPr>
        <p:spPr>
          <a:xfrm flipV="1">
            <a:off x="7350071" y="3095785"/>
            <a:ext cx="0" cy="11739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B88721DA-6B60-4C4C-B716-814556B1A770}"/>
              </a:ext>
            </a:extLst>
          </p:cNvPr>
          <p:cNvCxnSpPr>
            <a:cxnSpLocks/>
          </p:cNvCxnSpPr>
          <p:nvPr/>
        </p:nvCxnSpPr>
        <p:spPr>
          <a:xfrm>
            <a:off x="10341244" y="3095785"/>
            <a:ext cx="0" cy="802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矩形 16">
            <a:hlinkClick r:id="rId6"/>
            <a:extLst>
              <a:ext uri="{FF2B5EF4-FFF2-40B4-BE49-F238E27FC236}">
                <a16:creationId xmlns:a16="http://schemas.microsoft.com/office/drawing/2014/main" id="{93E7B51C-4C02-4963-A667-8E3F1436FADE}"/>
              </a:ext>
            </a:extLst>
          </p:cNvPr>
          <p:cNvSpPr/>
          <p:nvPr/>
        </p:nvSpPr>
        <p:spPr>
          <a:xfrm>
            <a:off x="5565711" y="6335900"/>
            <a:ext cx="3416320" cy="369332"/>
          </a:xfrm>
          <a:prstGeom prst="rect">
            <a:avLst/>
          </a:prstGeom>
        </p:spPr>
        <p:txBody>
          <a:bodyPr wrap="none">
            <a:spAutoFit/>
          </a:bodyPr>
          <a:lstStyle/>
          <a:p>
            <a:r>
              <a:rPr lang="zh-TW" altLang="en-US" b="1" dirty="0">
                <a:solidFill>
                  <a:srgbClr val="0F0F0F"/>
                </a:solidFill>
                <a:latin typeface="微軟正黑體" panose="020B0604030504040204" pitchFamily="34" charset="-120"/>
                <a:ea typeface="微軟正黑體" panose="020B0604030504040204" pitchFamily="34" charset="-120"/>
              </a:rPr>
              <a:t>數位化布片新趨勢</a:t>
            </a:r>
            <a:r>
              <a:rPr lang="en-US" altLang="zh-TW" b="1" dirty="0">
                <a:solidFill>
                  <a:srgbClr val="0F0F0F"/>
                </a:solidFill>
                <a:latin typeface="微軟正黑體" panose="020B0604030504040204" pitchFamily="34" charset="-120"/>
                <a:ea typeface="微軟正黑體" panose="020B0604030504040204" pitchFamily="34" charset="-120"/>
              </a:rPr>
              <a:t>【</a:t>
            </a:r>
            <a:r>
              <a:rPr lang="zh-TW" altLang="en-US" b="1" dirty="0">
                <a:solidFill>
                  <a:srgbClr val="0F0F0F"/>
                </a:solidFill>
                <a:latin typeface="微軟正黑體" panose="020B0604030504040204" pitchFamily="34" charset="-120"/>
                <a:ea typeface="微軟正黑體" panose="020B0604030504040204" pitchFamily="34" charset="-120"/>
              </a:rPr>
              <a:t>愛街拍拍</a:t>
            </a:r>
            <a:r>
              <a:rPr lang="en-US" altLang="zh-TW" b="1" dirty="0">
                <a:solidFill>
                  <a:srgbClr val="0F0F0F"/>
                </a:solidFill>
                <a:latin typeface="微軟正黑體" panose="020B0604030504040204" pitchFamily="34" charset="-120"/>
                <a:ea typeface="微軟正黑體" panose="020B0604030504040204" pitchFamily="34" charset="-120"/>
              </a:rPr>
              <a:t>】</a:t>
            </a:r>
          </a:p>
        </p:txBody>
      </p:sp>
      <p:pic>
        <p:nvPicPr>
          <p:cNvPr id="14" name="圖片 13">
            <a:extLst>
              <a:ext uri="{FF2B5EF4-FFF2-40B4-BE49-F238E27FC236}">
                <a16:creationId xmlns:a16="http://schemas.microsoft.com/office/drawing/2014/main" id="{EFF14504-27B7-4968-979A-E7DC73239609}"/>
              </a:ext>
            </a:extLst>
          </p:cNvPr>
          <p:cNvPicPr>
            <a:picLocks noChangeAspect="1"/>
          </p:cNvPicPr>
          <p:nvPr/>
        </p:nvPicPr>
        <p:blipFill>
          <a:blip r:embed="rId7"/>
          <a:stretch>
            <a:fillRect/>
          </a:stretch>
        </p:blipFill>
        <p:spPr>
          <a:xfrm>
            <a:off x="9198251" y="4016661"/>
            <a:ext cx="2877026" cy="829878"/>
          </a:xfrm>
          <a:prstGeom prst="rect">
            <a:avLst/>
          </a:prstGeom>
        </p:spPr>
      </p:pic>
    </p:spTree>
    <p:extLst>
      <p:ext uri="{BB962C8B-B14F-4D97-AF65-F5344CB8AC3E}">
        <p14:creationId xmlns:p14="http://schemas.microsoft.com/office/powerpoint/2010/main" val="46936202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16391</TotalTime>
  <Words>1783</Words>
  <Application>Microsoft Office PowerPoint</Application>
  <PresentationFormat>寬螢幕</PresentationFormat>
  <Paragraphs>252</Paragraphs>
  <Slides>18</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18</vt:i4>
      </vt:variant>
    </vt:vector>
  </HeadingPairs>
  <TitlesOfParts>
    <vt:vector size="28" baseType="lpstr">
      <vt:lpstr>Roboto</vt:lpstr>
      <vt:lpstr>微軟正黑體</vt:lpstr>
      <vt:lpstr>新細明體</vt:lpstr>
      <vt:lpstr>標楷體</vt:lpstr>
      <vt:lpstr>Arial</vt:lpstr>
      <vt:lpstr>Calibri</vt:lpstr>
      <vt:lpstr>Calibri Light</vt:lpstr>
      <vt:lpstr>Times New Roman</vt:lpstr>
      <vt:lpstr>Wingdings</vt:lpstr>
      <vt:lpstr>Office 佈景主題</vt:lpstr>
      <vt:lpstr>科技賦能&amp;數位轉型</vt:lpstr>
      <vt:lpstr>PowerPoint 簡報</vt:lpstr>
      <vt:lpstr>紡織業數位化的痛點</vt:lpstr>
      <vt:lpstr>AI管理布料，還能做設計素材</vt:lpstr>
      <vt:lpstr>數位紡織：AI技術讓掃瞄器變成數位布片製作神器</vt:lpstr>
      <vt:lpstr>虛實商機利多國發基金也投資</vt:lpstr>
      <vt:lpstr>實現接單後生產1週內完成</vt:lpstr>
      <vt:lpstr>Frontier.cool </vt:lpstr>
      <vt:lpstr>PowerPoint 簡報</vt:lpstr>
      <vt:lpstr>從數位資產與能力到客製化商業模式</vt:lpstr>
      <vt:lpstr>個案分析-應該同時關注三個面向</vt:lpstr>
      <vt:lpstr>數位轉型(交代數位能力)</vt:lpstr>
      <vt:lpstr>數位轉型-從監測站走向空污感測物聯網</vt:lpstr>
      <vt:lpstr>PowerPoint 簡報</vt:lpstr>
      <vt:lpstr>Frontier.cool</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周子銓</dc:creator>
  <cp:lastModifiedBy>Graphics</cp:lastModifiedBy>
  <cp:revision>337</cp:revision>
  <cp:lastPrinted>2022-03-01T00:53:46Z</cp:lastPrinted>
  <dcterms:created xsi:type="dcterms:W3CDTF">2015-11-13T00:49:30Z</dcterms:created>
  <dcterms:modified xsi:type="dcterms:W3CDTF">2025-04-08T04:51:54Z</dcterms:modified>
</cp:coreProperties>
</file>